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6" r:id="rId3"/>
    <p:sldMasterId id="2147483668" r:id="rId4"/>
    <p:sldMasterId id="2147483672" r:id="rId5"/>
    <p:sldMasterId id="2147483676" r:id="rId6"/>
    <p:sldMasterId id="2147483681" r:id="rId7"/>
    <p:sldMasterId id="2147483688" r:id="rId8"/>
    <p:sldMasterId id="2147483694" r:id="rId9"/>
    <p:sldMasterId id="2147483699" r:id="rId10"/>
    <p:sldMasterId id="2147483706" r:id="rId11"/>
    <p:sldMasterId id="2147483712" r:id="rId12"/>
    <p:sldMasterId id="2147483717" r:id="rId13"/>
    <p:sldMasterId id="2147483721" r:id="rId14"/>
    <p:sldMasterId id="2147483726" r:id="rId15"/>
    <p:sldMasterId id="2147483732" r:id="rId16"/>
    <p:sldMasterId id="2147483737" r:id="rId17"/>
    <p:sldMasterId id="2147483743" r:id="rId18"/>
    <p:sldMasterId id="2147483750" r:id="rId19"/>
    <p:sldMasterId id="2147483757" r:id="rId20"/>
    <p:sldMasterId id="2147483764" r:id="rId21"/>
  </p:sldMasterIdLst>
  <p:notesMasterIdLst>
    <p:notesMasterId r:id="rId23"/>
  </p:notesMasterIdLst>
  <p:sldIdLst>
    <p:sldId id="4162" r:id="rId22"/>
    <p:sldId id="4130" r:id="rId24"/>
    <p:sldId id="4213" r:id="rId25"/>
    <p:sldId id="4169" r:id="rId26"/>
  </p:sldIdLst>
  <p:sldSz cx="12192000" cy="6858000"/>
  <p:notesSz cx="6797675" cy="992632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65"/>
    <a:srgbClr val="FF0000"/>
    <a:srgbClr val="A6A6A6"/>
    <a:srgbClr val="CCECFF"/>
    <a:srgbClr val="5B9BD5"/>
    <a:srgbClr val="7295D3"/>
    <a:srgbClr val="61D6FF"/>
    <a:srgbClr val="79DCFF"/>
    <a:srgbClr val="FFFFFF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中度样式 3 - 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2388" autoAdjust="0"/>
  </p:normalViewPr>
  <p:slideViewPr>
    <p:cSldViewPr snapToGrid="0">
      <p:cViewPr varScale="1">
        <p:scale>
          <a:sx n="63" d="100"/>
          <a:sy n="63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0" Type="http://schemas.openxmlformats.org/officeDocument/2006/relationships/tags" Target="tags/tag8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4.xml"/><Relationship Id="rId25" Type="http://schemas.openxmlformats.org/officeDocument/2006/relationships/slide" Target="slides/slide3.xml"/><Relationship Id="rId24" Type="http://schemas.openxmlformats.org/officeDocument/2006/relationships/slide" Target="slides/slide2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1.xml"/><Relationship Id="rId21" Type="http://schemas.openxmlformats.org/officeDocument/2006/relationships/slideMaster" Target="slideMasters/slideMaster20.xml"/><Relationship Id="rId20" Type="http://schemas.openxmlformats.org/officeDocument/2006/relationships/slideMaster" Target="slideMasters/slideMaster19.xml"/><Relationship Id="rId2" Type="http://schemas.openxmlformats.org/officeDocument/2006/relationships/theme" Target="theme/theme1.xml"/><Relationship Id="rId19" Type="http://schemas.openxmlformats.org/officeDocument/2006/relationships/slideMaster" Target="slideMasters/slideMaster18.xml"/><Relationship Id="rId18" Type="http://schemas.openxmlformats.org/officeDocument/2006/relationships/slideMaster" Target="slideMasters/slideMaster17.xml"/><Relationship Id="rId17" Type="http://schemas.openxmlformats.org/officeDocument/2006/relationships/slideMaster" Target="slideMasters/slideMaster16.xml"/><Relationship Id="rId16" Type="http://schemas.openxmlformats.org/officeDocument/2006/relationships/slideMaster" Target="slideMasters/slideMaster15.xml"/><Relationship Id="rId15" Type="http://schemas.openxmlformats.org/officeDocument/2006/relationships/slideMaster" Target="slideMasters/slideMaster14.xml"/><Relationship Id="rId14" Type="http://schemas.openxmlformats.org/officeDocument/2006/relationships/slideMaster" Target="slideMasters/slideMaster13.xml"/><Relationship Id="rId13" Type="http://schemas.openxmlformats.org/officeDocument/2006/relationships/slideMaster" Target="slideMasters/slideMaster12.xml"/><Relationship Id="rId12" Type="http://schemas.openxmlformats.org/officeDocument/2006/relationships/slideMaster" Target="slideMasters/slideMaster1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E10B40-F790-4B7A-BCBB-7B26110F4775}" type="doc">
      <dgm:prSet loTypeId="urn:microsoft.com/office/officeart/2005/8/layout/chart3" loCatId="cycle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CN" altLang="en-US"/>
        </a:p>
      </dgm:t>
    </dgm:pt>
    <dgm:pt modelId="{6266EFA6-3D6D-4083-96F4-815CB4F87D99}">
      <dgm:prSet phldrT="[文本]"/>
      <dgm:spPr/>
      <dgm:t>
        <a:bodyPr/>
        <a:lstStyle/>
        <a:p>
          <a:r>
            <a:rPr lang="zh-CN" altLang="en-US" dirty="0" smtClean="0">
              <a:solidFill>
                <a:schemeClr val="tx1"/>
              </a:solidFill>
            </a:rPr>
            <a:t>城市基底</a:t>
          </a:r>
          <a:endParaRPr lang="zh-CN" altLang="en-US" dirty="0">
            <a:solidFill>
              <a:schemeClr val="tx1"/>
            </a:solidFill>
          </a:endParaRPr>
        </a:p>
      </dgm:t>
    </dgm:pt>
    <dgm:pt modelId="{5D586ACB-0BA3-4B1B-B53E-56146F4CCA01}" cxnId="{03C6DC8B-A9A1-4C5C-BC77-AF10BE04BCD5}" type="parTrans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A72F2E2F-A8BE-48FC-BA50-5931F2263E5F}" cxnId="{03C6DC8B-A9A1-4C5C-BC77-AF10BE04BCD5}" type="sibTrans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37BAC933-3958-4284-B93C-64809C7DB5F1}">
      <dgm:prSet phldrT="[文本]"/>
      <dgm:spPr/>
      <dgm:t>
        <a:bodyPr/>
        <a:lstStyle/>
        <a:p>
          <a:r>
            <a:rPr lang="zh-CN" b="1" dirty="0" smtClean="0">
              <a:solidFill>
                <a:schemeClr val="tx1"/>
              </a:solidFill>
            </a:rPr>
            <a:t>城市灵魂</a:t>
          </a:r>
          <a:endParaRPr lang="zh-CN" altLang="en-US" dirty="0">
            <a:solidFill>
              <a:schemeClr val="tx1"/>
            </a:solidFill>
          </a:endParaRPr>
        </a:p>
      </dgm:t>
    </dgm:pt>
    <dgm:pt modelId="{2B5D4919-CF77-4797-A754-F50F56677A5E}" cxnId="{CC1059D6-A092-4A5A-81B6-4A9A94843321}" type="parTrans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F6C28F5F-2A81-4FCA-BAB3-9014C28AD782}" cxnId="{CC1059D6-A092-4A5A-81B6-4A9A94843321}" type="sibTrans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0F9406B9-DCE1-4A94-A2E1-D60A71BB595A}">
      <dgm:prSet phldrT="[文本]"/>
      <dgm:spPr/>
      <dgm:t>
        <a:bodyPr/>
        <a:lstStyle/>
        <a:p>
          <a:r>
            <a:rPr lang="zh-CN" altLang="en-US" dirty="0" smtClean="0">
              <a:solidFill>
                <a:schemeClr val="tx1"/>
              </a:solidFill>
            </a:rPr>
            <a:t>细胞单元</a:t>
          </a:r>
          <a:endParaRPr lang="zh-CN" altLang="en-US" dirty="0">
            <a:solidFill>
              <a:schemeClr val="tx1"/>
            </a:solidFill>
          </a:endParaRPr>
        </a:p>
      </dgm:t>
    </dgm:pt>
    <dgm:pt modelId="{287A5A4F-8997-40B6-B689-FE67E34613AB}" cxnId="{AC110EDB-CC4D-4AAD-BBE1-76970DDE8317}" type="parTrans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83811B75-5D00-4F61-91D6-35086390C2D9}" cxnId="{AC110EDB-CC4D-4AAD-BBE1-76970DDE8317}" type="sibTrans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A88A0881-600D-4851-9153-67FF0D3C7C65}">
      <dgm:prSet phldrT="[文本]"/>
      <dgm:spPr/>
      <dgm:t>
        <a:bodyPr/>
        <a:lstStyle/>
        <a:p>
          <a:r>
            <a:rPr lang="zh-CN" b="1" dirty="0" smtClean="0">
              <a:solidFill>
                <a:schemeClr val="tx1"/>
              </a:solidFill>
            </a:rPr>
            <a:t>机体生长</a:t>
          </a:r>
          <a:endParaRPr lang="zh-CN" altLang="en-US" dirty="0">
            <a:solidFill>
              <a:schemeClr val="tx1"/>
            </a:solidFill>
          </a:endParaRPr>
        </a:p>
      </dgm:t>
    </dgm:pt>
    <dgm:pt modelId="{47B4F598-E95B-488F-A414-223913EC2037}" cxnId="{4AAF8795-6A6A-49F8-8079-E9F441324DCA}" type="parTrans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39507575-9C74-419B-AEA8-BAF7851C9BCC}" cxnId="{4AAF8795-6A6A-49F8-8079-E9F441324DCA}" type="sibTrans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05283236-6260-44B1-8676-9DC9EB01A09E}">
      <dgm:prSet phldrT="[文本]"/>
      <dgm:spPr/>
      <dgm:t>
        <a:bodyPr/>
        <a:lstStyle/>
        <a:p>
          <a:r>
            <a:rPr lang="zh-CN" b="1" dirty="0" smtClean="0">
              <a:solidFill>
                <a:schemeClr val="tx1"/>
              </a:solidFill>
            </a:rPr>
            <a:t>骨架系统</a:t>
          </a:r>
          <a:endParaRPr lang="zh-CN" altLang="en-US" dirty="0">
            <a:solidFill>
              <a:schemeClr val="tx1"/>
            </a:solidFill>
          </a:endParaRPr>
        </a:p>
      </dgm:t>
    </dgm:pt>
    <dgm:pt modelId="{FED22AD5-600C-468C-922F-54A5AF380C9C}" cxnId="{D31FD9FA-3729-4EEF-A310-98B4CD4D28E3}" type="parTrans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446836B5-36D7-4181-9678-1B661A19D963}" cxnId="{D31FD9FA-3729-4EEF-A310-98B4CD4D28E3}" type="sibTrans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A218159A-7C1E-4CE4-A8CB-25FB340F7AC9}">
      <dgm:prSet phldrT="[文本]"/>
      <dgm:spPr/>
      <dgm:t>
        <a:bodyPr/>
        <a:lstStyle/>
        <a:p>
          <a:r>
            <a:rPr lang="zh-CN" altLang="en-US" b="1" dirty="0" smtClean="0">
              <a:solidFill>
                <a:schemeClr val="tx1"/>
              </a:solidFill>
            </a:rPr>
            <a:t>服务品质</a:t>
          </a:r>
          <a:r>
            <a:rPr lang="en-US" altLang="zh-CN" b="1" dirty="0" smtClean="0">
              <a:solidFill>
                <a:schemeClr val="tx1"/>
              </a:solidFill>
            </a:rPr>
            <a:t>..</a:t>
          </a:r>
          <a:endParaRPr lang="zh-CN" altLang="en-US" b="1" dirty="0">
            <a:solidFill>
              <a:schemeClr val="tx1"/>
            </a:solidFill>
          </a:endParaRPr>
        </a:p>
      </dgm:t>
    </dgm:pt>
    <dgm:pt modelId="{28ED7C2F-4309-424D-8574-A8538D76CCE6}" cxnId="{F6608BC1-8100-4237-8ADE-06007302EBFF}" type="parTrans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5D4EA6F6-2591-497A-A2B1-2BBCE9A31BCF}" cxnId="{F6608BC1-8100-4237-8ADE-06007302EBFF}" type="sibTrans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D488CE21-6636-447E-911E-E5904690DB56}">
      <dgm:prSet phldrT="[文本]"/>
      <dgm:spPr/>
      <dgm:t>
        <a:bodyPr/>
        <a:lstStyle/>
        <a:p>
          <a:r>
            <a:rPr lang="zh-CN" b="1" dirty="0" smtClean="0">
              <a:solidFill>
                <a:schemeClr val="tx1"/>
              </a:solidFill>
            </a:rPr>
            <a:t>城市形象</a:t>
          </a:r>
          <a:endParaRPr lang="zh-CN" altLang="en-US" dirty="0">
            <a:solidFill>
              <a:schemeClr val="tx1"/>
            </a:solidFill>
          </a:endParaRPr>
        </a:p>
      </dgm:t>
    </dgm:pt>
    <dgm:pt modelId="{E8A60028-EC44-41C9-98A7-CAFEC8AB5C35}" cxnId="{45B70533-034D-416E-9A4A-29CDD6457488}" type="parTrans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D2D062AE-9E29-4E2C-BB9C-3FD2962CB643}" cxnId="{45B70533-034D-416E-9A4A-29CDD6457488}" type="sibTrans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71A79F33-A8B7-4970-9A9C-C5721C14F733}">
      <dgm:prSet phldrT="[文本]"/>
      <dgm:spPr/>
      <dgm:t>
        <a:bodyPr/>
        <a:lstStyle/>
        <a:p>
          <a:endParaRPr lang="zh-CN" altLang="en-US"/>
        </a:p>
      </dgm:t>
    </dgm:pt>
    <dgm:pt modelId="{F6E45525-1137-44F8-96EE-E04BF3A3186D}" cxnId="{3FEAF6F7-7D38-4FB3-BABE-B89097A3B263}" type="parTrans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CA5ECB2D-6528-4D2F-B033-A846E924B55C}" cxnId="{3FEAF6F7-7D38-4FB3-BABE-B89097A3B263}" type="sibTrans">
      <dgm:prSet/>
      <dgm:spPr/>
      <dgm:t>
        <a:bodyPr/>
        <a:lstStyle/>
        <a:p>
          <a:endParaRPr lang="zh-CN" altLang="en-US">
            <a:solidFill>
              <a:schemeClr val="tx1"/>
            </a:solidFill>
          </a:endParaRPr>
        </a:p>
      </dgm:t>
    </dgm:pt>
    <dgm:pt modelId="{BFCA9091-0D0E-41BA-A46E-0AEE2F6ED947}" type="pres">
      <dgm:prSet presAssocID="{5FE10B40-F790-4B7A-BCBB-7B26110F477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42427D2F-7CEC-4C63-9FC1-D62166E5C7DC}" type="pres">
      <dgm:prSet presAssocID="{5FE10B40-F790-4B7A-BCBB-7B26110F4775}" presName="wedge1" presStyleLbl="node1" presStyleIdx="0" presStyleCnt="7"/>
      <dgm:spPr/>
      <dgm:t>
        <a:bodyPr/>
        <a:lstStyle/>
        <a:p>
          <a:endParaRPr lang="zh-CN" altLang="en-US"/>
        </a:p>
      </dgm:t>
    </dgm:pt>
    <dgm:pt modelId="{1A05D925-4A86-49E7-9582-4E4989412C58}" type="pres">
      <dgm:prSet presAssocID="{5FE10B40-F790-4B7A-BCBB-7B26110F4775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8594B98-280B-4F1C-9E90-6FD52142A96A}" type="pres">
      <dgm:prSet presAssocID="{5FE10B40-F790-4B7A-BCBB-7B26110F4775}" presName="wedge2" presStyleLbl="node1" presStyleIdx="1" presStyleCnt="7"/>
      <dgm:spPr/>
      <dgm:t>
        <a:bodyPr/>
        <a:lstStyle/>
        <a:p>
          <a:endParaRPr lang="zh-CN" altLang="en-US"/>
        </a:p>
      </dgm:t>
    </dgm:pt>
    <dgm:pt modelId="{B197FF1F-B4A6-4CEE-9624-3761FD367C7F}" type="pres">
      <dgm:prSet presAssocID="{5FE10B40-F790-4B7A-BCBB-7B26110F4775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122727E-C3C8-4014-895E-C298B46A82BD}" type="pres">
      <dgm:prSet presAssocID="{5FE10B40-F790-4B7A-BCBB-7B26110F4775}" presName="wedge3" presStyleLbl="node1" presStyleIdx="2" presStyleCnt="7"/>
      <dgm:spPr/>
      <dgm:t>
        <a:bodyPr/>
        <a:lstStyle/>
        <a:p>
          <a:endParaRPr lang="zh-CN" altLang="en-US"/>
        </a:p>
      </dgm:t>
    </dgm:pt>
    <dgm:pt modelId="{9CBD903C-4EC9-46A4-867E-0130D8236A45}" type="pres">
      <dgm:prSet presAssocID="{5FE10B40-F790-4B7A-BCBB-7B26110F4775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BB04CF5-5057-4677-A4FF-2E1E96004108}" type="pres">
      <dgm:prSet presAssocID="{5FE10B40-F790-4B7A-BCBB-7B26110F4775}" presName="wedge4" presStyleLbl="node1" presStyleIdx="3" presStyleCnt="7"/>
      <dgm:spPr/>
      <dgm:t>
        <a:bodyPr/>
        <a:lstStyle/>
        <a:p>
          <a:endParaRPr lang="zh-CN" altLang="en-US"/>
        </a:p>
      </dgm:t>
    </dgm:pt>
    <dgm:pt modelId="{A21AC0DE-89D7-4226-B02E-BADAE82F4D3F}" type="pres">
      <dgm:prSet presAssocID="{5FE10B40-F790-4B7A-BCBB-7B26110F4775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3195009-AA41-4B1F-802E-8D9E72F4F7CD}" type="pres">
      <dgm:prSet presAssocID="{5FE10B40-F790-4B7A-BCBB-7B26110F4775}" presName="wedge5" presStyleLbl="node1" presStyleIdx="4" presStyleCnt="7"/>
      <dgm:spPr/>
      <dgm:t>
        <a:bodyPr/>
        <a:lstStyle/>
        <a:p>
          <a:endParaRPr lang="zh-CN" altLang="en-US"/>
        </a:p>
      </dgm:t>
    </dgm:pt>
    <dgm:pt modelId="{01542FF4-2BE9-41B1-B925-FC8635E95237}" type="pres">
      <dgm:prSet presAssocID="{5FE10B40-F790-4B7A-BCBB-7B26110F4775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7B5BD05-257B-40FB-BD03-A9051E0B64E9}" type="pres">
      <dgm:prSet presAssocID="{5FE10B40-F790-4B7A-BCBB-7B26110F4775}" presName="wedge6" presStyleLbl="node1" presStyleIdx="5" presStyleCnt="7"/>
      <dgm:spPr/>
      <dgm:t>
        <a:bodyPr/>
        <a:lstStyle/>
        <a:p>
          <a:endParaRPr lang="zh-CN" altLang="en-US"/>
        </a:p>
      </dgm:t>
    </dgm:pt>
    <dgm:pt modelId="{1DEE24FB-0423-4D4C-AC43-7C141D6151F7}" type="pres">
      <dgm:prSet presAssocID="{5FE10B40-F790-4B7A-BCBB-7B26110F4775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E0EE3DA-CF0E-4AD1-8348-E7B4C735C405}" type="pres">
      <dgm:prSet presAssocID="{5FE10B40-F790-4B7A-BCBB-7B26110F4775}" presName="wedge7" presStyleLbl="node1" presStyleIdx="6" presStyleCnt="7"/>
      <dgm:spPr/>
      <dgm:t>
        <a:bodyPr/>
        <a:lstStyle/>
        <a:p>
          <a:endParaRPr lang="zh-CN" altLang="en-US"/>
        </a:p>
      </dgm:t>
    </dgm:pt>
    <dgm:pt modelId="{2633DF04-35A4-4549-BE30-B8E082BB7331}" type="pres">
      <dgm:prSet presAssocID="{5FE10B40-F790-4B7A-BCBB-7B26110F4775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AC110EDB-CC4D-4AAD-BBE1-76970DDE8317}" srcId="{5FE10B40-F790-4B7A-BCBB-7B26110F4775}" destId="{0F9406B9-DCE1-4A94-A2E1-D60A71BB595A}" srcOrd="2" destOrd="0" parTransId="{287A5A4F-8997-40B6-B689-FE67E34613AB}" sibTransId="{83811B75-5D00-4F61-91D6-35086390C2D9}"/>
    <dgm:cxn modelId="{16C77380-1B49-41AE-9090-C58ADE5D143D}" type="presOf" srcId="{A88A0881-600D-4851-9153-67FF0D3C7C65}" destId="{8BB04CF5-5057-4677-A4FF-2E1E96004108}" srcOrd="0" destOrd="0" presId="urn:microsoft.com/office/officeart/2005/8/layout/chart3"/>
    <dgm:cxn modelId="{45B70533-034D-416E-9A4A-29CDD6457488}" srcId="{5FE10B40-F790-4B7A-BCBB-7B26110F4775}" destId="{D488CE21-6636-447E-911E-E5904690DB56}" srcOrd="6" destOrd="0" parTransId="{E8A60028-EC44-41C9-98A7-CAFEC8AB5C35}" sibTransId="{D2D062AE-9E29-4E2C-BB9C-3FD2962CB643}"/>
    <dgm:cxn modelId="{4DACC216-7053-443C-95CC-947059294381}" type="presOf" srcId="{0F9406B9-DCE1-4A94-A2E1-D60A71BB595A}" destId="{0122727E-C3C8-4014-895E-C298B46A82BD}" srcOrd="0" destOrd="0" presId="urn:microsoft.com/office/officeart/2005/8/layout/chart3"/>
    <dgm:cxn modelId="{815EAD6A-A24D-4727-9475-FF79CFCABFD1}" type="presOf" srcId="{37BAC933-3958-4284-B93C-64809C7DB5F1}" destId="{B197FF1F-B4A6-4CEE-9624-3761FD367C7F}" srcOrd="1" destOrd="0" presId="urn:microsoft.com/office/officeart/2005/8/layout/chart3"/>
    <dgm:cxn modelId="{B2F3CBDC-1430-4F58-8649-7E023F83EE1B}" type="presOf" srcId="{05283236-6260-44B1-8676-9DC9EB01A09E}" destId="{73195009-AA41-4B1F-802E-8D9E72F4F7CD}" srcOrd="0" destOrd="0" presId="urn:microsoft.com/office/officeart/2005/8/layout/chart3"/>
    <dgm:cxn modelId="{F6608BC1-8100-4237-8ADE-06007302EBFF}" srcId="{5FE10B40-F790-4B7A-BCBB-7B26110F4775}" destId="{A218159A-7C1E-4CE4-A8CB-25FB340F7AC9}" srcOrd="5" destOrd="0" parTransId="{28ED7C2F-4309-424D-8574-A8538D76CCE6}" sibTransId="{5D4EA6F6-2591-497A-A2B1-2BBCE9A31BCF}"/>
    <dgm:cxn modelId="{BEC0EC1F-33D7-4B11-99DA-3EA4EC13B8E7}" type="presOf" srcId="{D488CE21-6636-447E-911E-E5904690DB56}" destId="{2633DF04-35A4-4549-BE30-B8E082BB7331}" srcOrd="1" destOrd="0" presId="urn:microsoft.com/office/officeart/2005/8/layout/chart3"/>
    <dgm:cxn modelId="{86B5E1FB-7149-469C-9F53-F465024554BB}" type="presOf" srcId="{6266EFA6-3D6D-4083-96F4-815CB4F87D99}" destId="{1A05D925-4A86-49E7-9582-4E4989412C58}" srcOrd="1" destOrd="0" presId="urn:microsoft.com/office/officeart/2005/8/layout/chart3"/>
    <dgm:cxn modelId="{CD537D42-A8DC-4DA9-8F99-A0329F33E120}" type="presOf" srcId="{A218159A-7C1E-4CE4-A8CB-25FB340F7AC9}" destId="{97B5BD05-257B-40FB-BD03-A9051E0B64E9}" srcOrd="0" destOrd="0" presId="urn:microsoft.com/office/officeart/2005/8/layout/chart3"/>
    <dgm:cxn modelId="{50BB931C-5841-4AED-99A3-C6F27C302B3E}" type="presOf" srcId="{37BAC933-3958-4284-B93C-64809C7DB5F1}" destId="{A8594B98-280B-4F1C-9E90-6FD52142A96A}" srcOrd="0" destOrd="0" presId="urn:microsoft.com/office/officeart/2005/8/layout/chart3"/>
    <dgm:cxn modelId="{3FEAF6F7-7D38-4FB3-BABE-B89097A3B263}" srcId="{5FE10B40-F790-4B7A-BCBB-7B26110F4775}" destId="{71A79F33-A8B7-4970-9A9C-C5721C14F733}" srcOrd="7" destOrd="0" parTransId="{F6E45525-1137-44F8-96EE-E04BF3A3186D}" sibTransId="{CA5ECB2D-6528-4D2F-B033-A846E924B55C}"/>
    <dgm:cxn modelId="{D31FD9FA-3729-4EEF-A310-98B4CD4D28E3}" srcId="{5FE10B40-F790-4B7A-BCBB-7B26110F4775}" destId="{05283236-6260-44B1-8676-9DC9EB01A09E}" srcOrd="4" destOrd="0" parTransId="{FED22AD5-600C-468C-922F-54A5AF380C9C}" sibTransId="{446836B5-36D7-4181-9678-1B661A19D963}"/>
    <dgm:cxn modelId="{CC1059D6-A092-4A5A-81B6-4A9A94843321}" srcId="{5FE10B40-F790-4B7A-BCBB-7B26110F4775}" destId="{37BAC933-3958-4284-B93C-64809C7DB5F1}" srcOrd="1" destOrd="0" parTransId="{2B5D4919-CF77-4797-A754-F50F56677A5E}" sibTransId="{F6C28F5F-2A81-4FCA-BAB3-9014C28AD782}"/>
    <dgm:cxn modelId="{17FA4FE0-B57A-47C0-B078-1865AA79189C}" type="presOf" srcId="{D488CE21-6636-447E-911E-E5904690DB56}" destId="{5E0EE3DA-CF0E-4AD1-8348-E7B4C735C405}" srcOrd="0" destOrd="0" presId="urn:microsoft.com/office/officeart/2005/8/layout/chart3"/>
    <dgm:cxn modelId="{EBF15C07-389E-4444-A469-CD8FCED2CE40}" type="presOf" srcId="{0F9406B9-DCE1-4A94-A2E1-D60A71BB595A}" destId="{9CBD903C-4EC9-46A4-867E-0130D8236A45}" srcOrd="1" destOrd="0" presId="urn:microsoft.com/office/officeart/2005/8/layout/chart3"/>
    <dgm:cxn modelId="{D09B3462-B88F-42B1-AA3E-445DE6F2CA6B}" type="presOf" srcId="{6266EFA6-3D6D-4083-96F4-815CB4F87D99}" destId="{42427D2F-7CEC-4C63-9FC1-D62166E5C7DC}" srcOrd="0" destOrd="0" presId="urn:microsoft.com/office/officeart/2005/8/layout/chart3"/>
    <dgm:cxn modelId="{7EE5857F-85E7-4363-8C7F-43651DC1B83E}" type="presOf" srcId="{05283236-6260-44B1-8676-9DC9EB01A09E}" destId="{01542FF4-2BE9-41B1-B925-FC8635E95237}" srcOrd="1" destOrd="0" presId="urn:microsoft.com/office/officeart/2005/8/layout/chart3"/>
    <dgm:cxn modelId="{4AAF8795-6A6A-49F8-8079-E9F441324DCA}" srcId="{5FE10B40-F790-4B7A-BCBB-7B26110F4775}" destId="{A88A0881-600D-4851-9153-67FF0D3C7C65}" srcOrd="3" destOrd="0" parTransId="{47B4F598-E95B-488F-A414-223913EC2037}" sibTransId="{39507575-9C74-419B-AEA8-BAF7851C9BCC}"/>
    <dgm:cxn modelId="{B2BA2ECD-737B-4327-94AF-70AFB0C281D5}" type="presOf" srcId="{A88A0881-600D-4851-9153-67FF0D3C7C65}" destId="{A21AC0DE-89D7-4226-B02E-BADAE82F4D3F}" srcOrd="1" destOrd="0" presId="urn:microsoft.com/office/officeart/2005/8/layout/chart3"/>
    <dgm:cxn modelId="{03C6DC8B-A9A1-4C5C-BC77-AF10BE04BCD5}" srcId="{5FE10B40-F790-4B7A-BCBB-7B26110F4775}" destId="{6266EFA6-3D6D-4083-96F4-815CB4F87D99}" srcOrd="0" destOrd="0" parTransId="{5D586ACB-0BA3-4B1B-B53E-56146F4CCA01}" sibTransId="{A72F2E2F-A8BE-48FC-BA50-5931F2263E5F}"/>
    <dgm:cxn modelId="{6364D85A-16BC-46D6-A67D-62F07C1879AF}" type="presOf" srcId="{5FE10B40-F790-4B7A-BCBB-7B26110F4775}" destId="{BFCA9091-0D0E-41BA-A46E-0AEE2F6ED947}" srcOrd="0" destOrd="0" presId="urn:microsoft.com/office/officeart/2005/8/layout/chart3"/>
    <dgm:cxn modelId="{BEEC78A9-B9BA-46D5-A007-06C2F6763C9E}" type="presOf" srcId="{A218159A-7C1E-4CE4-A8CB-25FB340F7AC9}" destId="{1DEE24FB-0423-4D4C-AC43-7C141D6151F7}" srcOrd="1" destOrd="0" presId="urn:microsoft.com/office/officeart/2005/8/layout/chart3"/>
    <dgm:cxn modelId="{0320DE28-0F57-4CF5-B357-601A6B54781D}" type="presParOf" srcId="{BFCA9091-0D0E-41BA-A46E-0AEE2F6ED947}" destId="{42427D2F-7CEC-4C63-9FC1-D62166E5C7DC}" srcOrd="0" destOrd="0" presId="urn:microsoft.com/office/officeart/2005/8/layout/chart3"/>
    <dgm:cxn modelId="{98FF9CDF-5115-49D7-B995-4B57317C9A29}" type="presParOf" srcId="{BFCA9091-0D0E-41BA-A46E-0AEE2F6ED947}" destId="{1A05D925-4A86-49E7-9582-4E4989412C58}" srcOrd="1" destOrd="0" presId="urn:microsoft.com/office/officeart/2005/8/layout/chart3"/>
    <dgm:cxn modelId="{2CFFD81D-1392-4D02-8FBD-10C097DADE42}" type="presParOf" srcId="{BFCA9091-0D0E-41BA-A46E-0AEE2F6ED947}" destId="{A8594B98-280B-4F1C-9E90-6FD52142A96A}" srcOrd="2" destOrd="0" presId="urn:microsoft.com/office/officeart/2005/8/layout/chart3"/>
    <dgm:cxn modelId="{0B5CC039-5F26-4B6F-926B-1CB3CD5DF209}" type="presParOf" srcId="{BFCA9091-0D0E-41BA-A46E-0AEE2F6ED947}" destId="{B197FF1F-B4A6-4CEE-9624-3761FD367C7F}" srcOrd="3" destOrd="0" presId="urn:microsoft.com/office/officeart/2005/8/layout/chart3"/>
    <dgm:cxn modelId="{DCF65B77-0EF2-4F79-AEAA-50FED23291E2}" type="presParOf" srcId="{BFCA9091-0D0E-41BA-A46E-0AEE2F6ED947}" destId="{0122727E-C3C8-4014-895E-C298B46A82BD}" srcOrd="4" destOrd="0" presId="urn:microsoft.com/office/officeart/2005/8/layout/chart3"/>
    <dgm:cxn modelId="{4C95B77C-E6A6-4617-98E0-F2B5943544F7}" type="presParOf" srcId="{BFCA9091-0D0E-41BA-A46E-0AEE2F6ED947}" destId="{9CBD903C-4EC9-46A4-867E-0130D8236A45}" srcOrd="5" destOrd="0" presId="urn:microsoft.com/office/officeart/2005/8/layout/chart3"/>
    <dgm:cxn modelId="{41916292-1E38-43BD-98B8-5923FDF5AFCD}" type="presParOf" srcId="{BFCA9091-0D0E-41BA-A46E-0AEE2F6ED947}" destId="{8BB04CF5-5057-4677-A4FF-2E1E96004108}" srcOrd="6" destOrd="0" presId="urn:microsoft.com/office/officeart/2005/8/layout/chart3"/>
    <dgm:cxn modelId="{E6E84BED-A9A2-4922-9661-7E55DFF2891D}" type="presParOf" srcId="{BFCA9091-0D0E-41BA-A46E-0AEE2F6ED947}" destId="{A21AC0DE-89D7-4226-B02E-BADAE82F4D3F}" srcOrd="7" destOrd="0" presId="urn:microsoft.com/office/officeart/2005/8/layout/chart3"/>
    <dgm:cxn modelId="{9A2E551B-F090-48B3-9334-C58050975043}" type="presParOf" srcId="{BFCA9091-0D0E-41BA-A46E-0AEE2F6ED947}" destId="{73195009-AA41-4B1F-802E-8D9E72F4F7CD}" srcOrd="8" destOrd="0" presId="urn:microsoft.com/office/officeart/2005/8/layout/chart3"/>
    <dgm:cxn modelId="{0A585923-DD33-4A4B-B41D-0C5C3C626035}" type="presParOf" srcId="{BFCA9091-0D0E-41BA-A46E-0AEE2F6ED947}" destId="{01542FF4-2BE9-41B1-B925-FC8635E95237}" srcOrd="9" destOrd="0" presId="urn:microsoft.com/office/officeart/2005/8/layout/chart3"/>
    <dgm:cxn modelId="{9E38618A-6DA2-4EE2-A220-13711F21F1F4}" type="presParOf" srcId="{BFCA9091-0D0E-41BA-A46E-0AEE2F6ED947}" destId="{97B5BD05-257B-40FB-BD03-A9051E0B64E9}" srcOrd="10" destOrd="0" presId="urn:microsoft.com/office/officeart/2005/8/layout/chart3"/>
    <dgm:cxn modelId="{C37B8039-79E6-4B27-8C22-E7BFF266B0AC}" type="presParOf" srcId="{BFCA9091-0D0E-41BA-A46E-0AEE2F6ED947}" destId="{1DEE24FB-0423-4D4C-AC43-7C141D6151F7}" srcOrd="11" destOrd="0" presId="urn:microsoft.com/office/officeart/2005/8/layout/chart3"/>
    <dgm:cxn modelId="{D162E7AD-13F7-4DA5-920A-1C896F15B48B}" type="presParOf" srcId="{BFCA9091-0D0E-41BA-A46E-0AEE2F6ED947}" destId="{5E0EE3DA-CF0E-4AD1-8348-E7B4C735C405}" srcOrd="12" destOrd="0" presId="urn:microsoft.com/office/officeart/2005/8/layout/chart3"/>
    <dgm:cxn modelId="{FE6D85DF-6CFE-4D14-B2E4-DDCB64522113}" type="presParOf" srcId="{BFCA9091-0D0E-41BA-A46E-0AEE2F6ED947}" destId="{2633DF04-35A4-4549-BE30-B8E082BB7331}" srcOrd="1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868722-2090-4424-BEC2-B368C98DA89D}" type="doc">
      <dgm:prSet loTypeId="urn:microsoft.com/office/officeart/2005/8/layout/matrix3" loCatId="matrix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zh-CN" altLang="en-US"/>
        </a:p>
      </dgm:t>
    </dgm:pt>
    <dgm:pt modelId="{455990BB-5549-481F-93D1-C088D193A082}">
      <dgm:prSet phldrT="[文本]" custT="1"/>
      <dgm:spPr>
        <a:xfrm>
          <a:off x="864091" y="226595"/>
          <a:ext cx="1215380" cy="1215380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zh-CN" altLang="en-US" sz="1800" b="1" dirty="0" smtClean="0">
              <a:solidFill>
                <a:sysClr val="window" lastClr="FFFFFF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rPr>
            <a:t>保证古镇整体风貌</a:t>
          </a:r>
          <a:endParaRPr lang="zh-CN" altLang="en-US" sz="1800" b="1" dirty="0">
            <a:solidFill>
              <a:sysClr val="window" lastClr="FFFFFF"/>
            </a:solidFill>
            <a:latin typeface="黑体" panose="02010609060101010101" pitchFamily="49" charset="-122"/>
            <a:ea typeface="黑体" panose="02010609060101010101" pitchFamily="49" charset="-122"/>
            <a:cs typeface="+mn-cs"/>
          </a:endParaRPr>
        </a:p>
      </dgm:t>
    </dgm:pt>
    <dgm:pt modelId="{EC526C67-5ABE-44CE-9C64-219DA0B6D02A}" cxnId="{D23F213C-19CF-49F7-A92B-50FCB9094D10}" type="parTrans">
      <dgm:prSet/>
      <dgm:spPr/>
      <dgm:t>
        <a:bodyPr/>
        <a:lstStyle/>
        <a:p>
          <a:endParaRPr lang="zh-CN" altLang="en-US" sz="1800" b="1">
            <a:solidFill>
              <a:schemeClr val="tx1"/>
            </a:solidFill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ADECF374-71E7-4AC1-BF08-9025F522CDC0}" cxnId="{D23F213C-19CF-49F7-A92B-50FCB9094D10}" type="sibTrans">
      <dgm:prSet/>
      <dgm:spPr/>
      <dgm:t>
        <a:bodyPr/>
        <a:lstStyle/>
        <a:p>
          <a:endParaRPr lang="zh-CN" altLang="en-US" sz="1800" b="1">
            <a:solidFill>
              <a:schemeClr val="tx1"/>
            </a:solidFill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C491C7D6-22D1-46F7-8C71-0D997FEEE0DB}">
      <dgm:prSet phldrT="[文本]" custT="1"/>
      <dgm:spPr>
        <a:xfrm>
          <a:off x="3393131" y="207550"/>
          <a:ext cx="1215380" cy="1215380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zh-CN" altLang="en-US" sz="1800" b="1" dirty="0" smtClean="0">
              <a:solidFill>
                <a:sysClr val="window" lastClr="FFFFFF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rPr>
            <a:t>避免商业泛滥</a:t>
          </a:r>
          <a:endParaRPr lang="zh-CN" altLang="en-US" sz="1800" b="1" dirty="0">
            <a:solidFill>
              <a:sysClr val="window" lastClr="FFFFFF"/>
            </a:solidFill>
            <a:latin typeface="黑体" panose="02010609060101010101" pitchFamily="49" charset="-122"/>
            <a:ea typeface="黑体" panose="02010609060101010101" pitchFamily="49" charset="-122"/>
            <a:cs typeface="+mn-cs"/>
          </a:endParaRPr>
        </a:p>
      </dgm:t>
    </dgm:pt>
    <dgm:pt modelId="{83568AEB-F1D4-419C-BC97-6A591740012A}" cxnId="{60109D33-D4E2-4AE0-99AF-AD77860D279C}" type="parTrans">
      <dgm:prSet/>
      <dgm:spPr/>
      <dgm:t>
        <a:bodyPr/>
        <a:lstStyle/>
        <a:p>
          <a:endParaRPr lang="zh-CN" altLang="en-US" sz="1800" b="1">
            <a:solidFill>
              <a:schemeClr val="tx1"/>
            </a:solidFill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6ECAD7FC-01EB-4C47-A2E0-C8E200FF5F93}" cxnId="{60109D33-D4E2-4AE0-99AF-AD77860D279C}" type="sibTrans">
      <dgm:prSet/>
      <dgm:spPr/>
      <dgm:t>
        <a:bodyPr/>
        <a:lstStyle/>
        <a:p>
          <a:endParaRPr lang="zh-CN" altLang="en-US" sz="1800" b="1">
            <a:solidFill>
              <a:schemeClr val="tx1"/>
            </a:solidFill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11F81683-B384-4DF8-92C0-56FBDF5FD114}">
      <dgm:prSet phldrT="[文本]" custT="1"/>
      <dgm:spPr>
        <a:xfrm>
          <a:off x="864091" y="1676195"/>
          <a:ext cx="1215380" cy="1215380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zh-CN" altLang="en-US" sz="1800" b="1" dirty="0" smtClean="0">
              <a:solidFill>
                <a:sysClr val="window" lastClr="FFFFFF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rPr>
            <a:t>延续生活形态与文化</a:t>
          </a:r>
          <a:endParaRPr lang="zh-CN" altLang="en-US" sz="1800" b="1" dirty="0">
            <a:solidFill>
              <a:sysClr val="window" lastClr="FFFFFF"/>
            </a:solidFill>
            <a:latin typeface="黑体" panose="02010609060101010101" pitchFamily="49" charset="-122"/>
            <a:ea typeface="黑体" panose="02010609060101010101" pitchFamily="49" charset="-122"/>
            <a:cs typeface="+mn-cs"/>
          </a:endParaRPr>
        </a:p>
      </dgm:t>
    </dgm:pt>
    <dgm:pt modelId="{D922C2AA-F020-4AA2-8592-40268DBAC4C2}" cxnId="{7BB837A7-BD3D-4374-990D-A46378371895}" type="parTrans">
      <dgm:prSet/>
      <dgm:spPr/>
      <dgm:t>
        <a:bodyPr/>
        <a:lstStyle/>
        <a:p>
          <a:endParaRPr lang="zh-CN" altLang="en-US" sz="1800" b="1">
            <a:solidFill>
              <a:schemeClr val="tx1"/>
            </a:solidFill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2E2ABD78-2DD1-4A4C-8A37-3248E6B36FE8}" cxnId="{7BB837A7-BD3D-4374-990D-A46378371895}" type="sibTrans">
      <dgm:prSet/>
      <dgm:spPr/>
      <dgm:t>
        <a:bodyPr/>
        <a:lstStyle/>
        <a:p>
          <a:endParaRPr lang="zh-CN" altLang="en-US" sz="1800" b="1">
            <a:solidFill>
              <a:schemeClr val="tx1"/>
            </a:solidFill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AC6EBDC3-B4FE-4488-81D1-176B968D9054}">
      <dgm:prSet phldrT="[文本]" custT="1"/>
      <dgm:spPr>
        <a:xfrm>
          <a:off x="3384381" y="1676195"/>
          <a:ext cx="1215380" cy="1215380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zh-CN" altLang="en-US" sz="1800" b="1" dirty="0" smtClean="0">
              <a:solidFill>
                <a:sysClr val="window" lastClr="FFFFFF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rPr>
            <a:t>保护与旅游有机结合，走市场化道路</a:t>
          </a:r>
          <a:endParaRPr lang="zh-CN" altLang="en-US" sz="1800" b="1" dirty="0">
            <a:solidFill>
              <a:sysClr val="window" lastClr="FFFFFF"/>
            </a:solidFill>
            <a:latin typeface="黑体" panose="02010609060101010101" pitchFamily="49" charset="-122"/>
            <a:ea typeface="黑体" panose="02010609060101010101" pitchFamily="49" charset="-122"/>
            <a:cs typeface="+mn-cs"/>
          </a:endParaRPr>
        </a:p>
      </dgm:t>
    </dgm:pt>
    <dgm:pt modelId="{3EE35B12-F01A-463D-BC08-90C85A608FAB}" cxnId="{64D588D9-E6BF-4DFF-AA65-4C851141900D}" type="parTrans">
      <dgm:prSet/>
      <dgm:spPr/>
      <dgm:t>
        <a:bodyPr/>
        <a:lstStyle/>
        <a:p>
          <a:endParaRPr lang="zh-CN" altLang="en-US" sz="1800" b="1">
            <a:solidFill>
              <a:schemeClr val="tx1"/>
            </a:solidFill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2BA0DB1A-B6E5-4EAF-99B4-C0908D0CB0C6}" cxnId="{64D588D9-E6BF-4DFF-AA65-4C851141900D}" type="sibTrans">
      <dgm:prSet/>
      <dgm:spPr/>
      <dgm:t>
        <a:bodyPr/>
        <a:lstStyle/>
        <a:p>
          <a:endParaRPr lang="zh-CN" altLang="en-US" sz="1800" b="1">
            <a:solidFill>
              <a:schemeClr val="tx1"/>
            </a:solidFill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8EE89004-8D85-481C-B0A9-C246B44745B3}" type="pres">
      <dgm:prSet presAssocID="{EC868722-2090-4424-BEC2-B368C98DA89D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9FF233C9-59AE-44E5-86C0-2D1DC6110BB3}" type="pres">
      <dgm:prSet presAssocID="{EC868722-2090-4424-BEC2-B368C98DA89D}" presName="diamond" presStyleLbl="bgShp" presStyleIdx="0" presStyleCnt="1"/>
      <dgm:spPr>
        <a:xfrm>
          <a:off x="1170027" y="0"/>
          <a:ext cx="3116360" cy="3116360"/>
        </a:xfrm>
        <a:prstGeom prst="diamond">
          <a:avLst/>
        </a:prstGeom>
        <a:solidFill>
          <a:srgbClr val="8064A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zh-CN" altLang="en-US"/>
        </a:p>
      </dgm:t>
    </dgm:pt>
    <dgm:pt modelId="{91E4CEE2-C71E-4755-866F-D8E70685C8C0}" type="pres">
      <dgm:prSet presAssocID="{EC868722-2090-4424-BEC2-B368C98DA89D}" presName="quad1" presStyleLbl="node1" presStyleIdx="0" presStyleCnt="4" custLinFactNeighborX="-49531" custLinFactNeighborY="-57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1FCF8F5-CC7F-49F8-B315-CA66D33DBCCA}" type="pres">
      <dgm:prSet presAssocID="{EC868722-2090-4424-BEC2-B368C98DA89D}" presName="quad2" presStyleLbl="node1" presStyleIdx="1" presStyleCnt="4" custLinFactNeighborX="50863" custLinFactNeighborY="-72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B8505FF-8B76-44F0-9C3F-7220766D7157}" type="pres">
      <dgm:prSet presAssocID="{EC868722-2090-4424-BEC2-B368C98DA89D}" presName="quad3" presStyleLbl="node1" presStyleIdx="2" presStyleCnt="4" custLinFactNeighborX="-49531" custLinFactNeighborY="58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BDFE2A4-43C4-4DC0-A1F7-FCE156BE0DB5}" type="pres">
      <dgm:prSet presAssocID="{EC868722-2090-4424-BEC2-B368C98DA89D}" presName="quad4" presStyleLbl="node1" presStyleIdx="3" presStyleCnt="4" custLinFactNeighborX="50143" custLinFactNeighborY="58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497244EF-81B1-4734-9725-440D44DA68D1}" type="presOf" srcId="{AC6EBDC3-B4FE-4488-81D1-176B968D9054}" destId="{0BDFE2A4-43C4-4DC0-A1F7-FCE156BE0DB5}" srcOrd="0" destOrd="0" presId="urn:microsoft.com/office/officeart/2005/8/layout/matrix3"/>
    <dgm:cxn modelId="{2E44A870-63F1-410A-ADF4-57316D096EB0}" type="presOf" srcId="{C491C7D6-22D1-46F7-8C71-0D997FEEE0DB}" destId="{71FCF8F5-CC7F-49F8-B315-CA66D33DBCCA}" srcOrd="0" destOrd="0" presId="urn:microsoft.com/office/officeart/2005/8/layout/matrix3"/>
    <dgm:cxn modelId="{D23F213C-19CF-49F7-A92B-50FCB9094D10}" srcId="{EC868722-2090-4424-BEC2-B368C98DA89D}" destId="{455990BB-5549-481F-93D1-C088D193A082}" srcOrd="0" destOrd="0" parTransId="{EC526C67-5ABE-44CE-9C64-219DA0B6D02A}" sibTransId="{ADECF374-71E7-4AC1-BF08-9025F522CDC0}"/>
    <dgm:cxn modelId="{7111FD2F-FCFF-4672-9962-43570ED5C162}" type="presOf" srcId="{11F81683-B384-4DF8-92C0-56FBDF5FD114}" destId="{1B8505FF-8B76-44F0-9C3F-7220766D7157}" srcOrd="0" destOrd="0" presId="urn:microsoft.com/office/officeart/2005/8/layout/matrix3"/>
    <dgm:cxn modelId="{64D588D9-E6BF-4DFF-AA65-4C851141900D}" srcId="{EC868722-2090-4424-BEC2-B368C98DA89D}" destId="{AC6EBDC3-B4FE-4488-81D1-176B968D9054}" srcOrd="3" destOrd="0" parTransId="{3EE35B12-F01A-463D-BC08-90C85A608FAB}" sibTransId="{2BA0DB1A-B6E5-4EAF-99B4-C0908D0CB0C6}"/>
    <dgm:cxn modelId="{EC78C2C8-2B0A-442F-A751-F57A46E77995}" type="presOf" srcId="{EC868722-2090-4424-BEC2-B368C98DA89D}" destId="{8EE89004-8D85-481C-B0A9-C246B44745B3}" srcOrd="0" destOrd="0" presId="urn:microsoft.com/office/officeart/2005/8/layout/matrix3"/>
    <dgm:cxn modelId="{60109D33-D4E2-4AE0-99AF-AD77860D279C}" srcId="{EC868722-2090-4424-BEC2-B368C98DA89D}" destId="{C491C7D6-22D1-46F7-8C71-0D997FEEE0DB}" srcOrd="1" destOrd="0" parTransId="{83568AEB-F1D4-419C-BC97-6A591740012A}" sibTransId="{6ECAD7FC-01EB-4C47-A2E0-C8E200FF5F93}"/>
    <dgm:cxn modelId="{7BB837A7-BD3D-4374-990D-A46378371895}" srcId="{EC868722-2090-4424-BEC2-B368C98DA89D}" destId="{11F81683-B384-4DF8-92C0-56FBDF5FD114}" srcOrd="2" destOrd="0" parTransId="{D922C2AA-F020-4AA2-8592-40268DBAC4C2}" sibTransId="{2E2ABD78-2DD1-4A4C-8A37-3248E6B36FE8}"/>
    <dgm:cxn modelId="{8F0EA117-2CC6-4E9E-8F40-C88C621DB170}" type="presOf" srcId="{455990BB-5549-481F-93D1-C088D193A082}" destId="{91E4CEE2-C71E-4755-866F-D8E70685C8C0}" srcOrd="0" destOrd="0" presId="urn:microsoft.com/office/officeart/2005/8/layout/matrix3"/>
    <dgm:cxn modelId="{D736FE18-1A96-47A1-A97D-93D5ACFEE654}" type="presParOf" srcId="{8EE89004-8D85-481C-B0A9-C246B44745B3}" destId="{9FF233C9-59AE-44E5-86C0-2D1DC6110BB3}" srcOrd="0" destOrd="0" presId="urn:microsoft.com/office/officeart/2005/8/layout/matrix3"/>
    <dgm:cxn modelId="{F964C2E9-9317-4D1F-8C0E-0159C57BCF3C}" type="presParOf" srcId="{8EE89004-8D85-481C-B0A9-C246B44745B3}" destId="{91E4CEE2-C71E-4755-866F-D8E70685C8C0}" srcOrd="1" destOrd="0" presId="urn:microsoft.com/office/officeart/2005/8/layout/matrix3"/>
    <dgm:cxn modelId="{B0BE0890-1CB5-452E-BFEB-8706A4485982}" type="presParOf" srcId="{8EE89004-8D85-481C-B0A9-C246B44745B3}" destId="{71FCF8F5-CC7F-49F8-B315-CA66D33DBCCA}" srcOrd="2" destOrd="0" presId="urn:microsoft.com/office/officeart/2005/8/layout/matrix3"/>
    <dgm:cxn modelId="{B1129BE4-78A4-4B73-8592-37D44B53D722}" type="presParOf" srcId="{8EE89004-8D85-481C-B0A9-C246B44745B3}" destId="{1B8505FF-8B76-44F0-9C3F-7220766D7157}" srcOrd="3" destOrd="0" presId="urn:microsoft.com/office/officeart/2005/8/layout/matrix3"/>
    <dgm:cxn modelId="{B650B461-9B19-4BEF-949E-1A5AE3B1A355}" type="presParOf" srcId="{8EE89004-8D85-481C-B0A9-C246B44745B3}" destId="{0BDFE2A4-43C4-4DC0-A1F7-FCE156BE0DB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DC2287-DC3C-4C66-8195-2B4711BA9373}" type="doc">
      <dgm:prSet loTypeId="urn:microsoft.com/office/officeart/2009/layout/CircleArrowProcess" loCatId="process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zh-CN" altLang="en-US"/>
        </a:p>
      </dgm:t>
    </dgm:pt>
    <dgm:pt modelId="{BF8C65EC-9B06-4DCE-BE39-8FDACEA234A0}">
      <dgm:prSet phldrT="[文本]" custT="1"/>
      <dgm:spPr>
        <a:xfrm>
          <a:off x="1006840" y="551276"/>
          <a:ext cx="700338" cy="35008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zh-CN" altLang="en-US" sz="1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华文琥珀" panose="02010800040101010101" pitchFamily="2" charset="-122"/>
              <a:ea typeface="华文琥珀" panose="02010800040101010101" pitchFamily="2" charset="-122"/>
              <a:cs typeface="+mn-cs"/>
            </a:rPr>
            <a:t>食</a:t>
          </a:r>
          <a:endParaRPr lang="zh-CN" altLang="en-US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华文琥珀" panose="02010800040101010101" pitchFamily="2" charset="-122"/>
            <a:ea typeface="华文琥珀" panose="02010800040101010101" pitchFamily="2" charset="-122"/>
            <a:cs typeface="+mn-cs"/>
          </a:endParaRPr>
        </a:p>
      </dgm:t>
    </dgm:pt>
    <dgm:pt modelId="{E0832130-9C75-4179-B8B9-730D8AD1C4FC}" cxnId="{405A545F-74DD-4D73-99D5-F3121009E403}" type="parTrans">
      <dgm:prSet/>
      <dgm:spPr/>
      <dgm:t>
        <a:bodyPr/>
        <a:lstStyle/>
        <a:p>
          <a:endParaRPr lang="zh-CN" altLang="en-US" sz="1800">
            <a:latin typeface="华文琥珀" panose="02010800040101010101" pitchFamily="2" charset="-122"/>
            <a:ea typeface="华文琥珀" panose="02010800040101010101" pitchFamily="2" charset="-122"/>
          </a:endParaRPr>
        </a:p>
      </dgm:t>
    </dgm:pt>
    <dgm:pt modelId="{D7311176-CB47-4A6B-B779-0D041EBF0F3E}" cxnId="{405A545F-74DD-4D73-99D5-F3121009E403}" type="sibTrans">
      <dgm:prSet/>
      <dgm:spPr/>
      <dgm:t>
        <a:bodyPr/>
        <a:lstStyle/>
        <a:p>
          <a:endParaRPr lang="zh-CN" altLang="en-US" sz="1800">
            <a:latin typeface="华文琥珀" panose="02010800040101010101" pitchFamily="2" charset="-122"/>
            <a:ea typeface="华文琥珀" panose="02010800040101010101" pitchFamily="2" charset="-122"/>
          </a:endParaRPr>
        </a:p>
      </dgm:t>
    </dgm:pt>
    <dgm:pt modelId="{42F92081-60C2-4878-B739-400F8E659CD9}">
      <dgm:prSet phldrT="[文本]" custT="1"/>
      <dgm:spPr>
        <a:xfrm>
          <a:off x="658209" y="1279726"/>
          <a:ext cx="700338" cy="35008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zh-CN" altLang="en-US" sz="1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华文琥珀" panose="02010800040101010101" pitchFamily="2" charset="-122"/>
              <a:ea typeface="华文琥珀" panose="02010800040101010101" pitchFamily="2" charset="-122"/>
              <a:cs typeface="+mn-cs"/>
            </a:rPr>
            <a:t>住</a:t>
          </a:r>
          <a:endParaRPr lang="zh-CN" altLang="en-US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华文琥珀" panose="02010800040101010101" pitchFamily="2" charset="-122"/>
            <a:ea typeface="华文琥珀" panose="02010800040101010101" pitchFamily="2" charset="-122"/>
            <a:cs typeface="+mn-cs"/>
          </a:endParaRPr>
        </a:p>
      </dgm:t>
    </dgm:pt>
    <dgm:pt modelId="{F704CE1C-86E2-4B55-8F2A-492828ADCECD}" cxnId="{CC31FC2E-16EA-4CF4-B454-011D523CC708}" type="parTrans">
      <dgm:prSet/>
      <dgm:spPr/>
      <dgm:t>
        <a:bodyPr/>
        <a:lstStyle/>
        <a:p>
          <a:endParaRPr lang="zh-CN" altLang="en-US" sz="1800">
            <a:latin typeface="华文琥珀" panose="02010800040101010101" pitchFamily="2" charset="-122"/>
            <a:ea typeface="华文琥珀" panose="02010800040101010101" pitchFamily="2" charset="-122"/>
          </a:endParaRPr>
        </a:p>
      </dgm:t>
    </dgm:pt>
    <dgm:pt modelId="{035B3328-9F10-4AF9-AC49-CC299F448209}" cxnId="{CC31FC2E-16EA-4CF4-B454-011D523CC708}" type="sibTrans">
      <dgm:prSet/>
      <dgm:spPr/>
      <dgm:t>
        <a:bodyPr/>
        <a:lstStyle/>
        <a:p>
          <a:endParaRPr lang="zh-CN" altLang="en-US" sz="1800">
            <a:latin typeface="华文琥珀" panose="02010800040101010101" pitchFamily="2" charset="-122"/>
            <a:ea typeface="华文琥珀" panose="02010800040101010101" pitchFamily="2" charset="-122"/>
          </a:endParaRPr>
        </a:p>
      </dgm:t>
    </dgm:pt>
    <dgm:pt modelId="{493DF460-D028-4221-A738-CB7DE71D11C1}">
      <dgm:prSet phldrT="[文本]" custT="1"/>
      <dgm:spPr>
        <a:xfrm>
          <a:off x="1008496" y="2009223"/>
          <a:ext cx="700338" cy="35008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zh-CN" altLang="en-US" sz="1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华文琥珀" panose="02010800040101010101" pitchFamily="2" charset="-122"/>
              <a:ea typeface="华文琥珀" panose="02010800040101010101" pitchFamily="2" charset="-122"/>
              <a:cs typeface="+mn-cs"/>
            </a:rPr>
            <a:t>行</a:t>
          </a:r>
          <a:endParaRPr lang="zh-CN" altLang="en-US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华文琥珀" panose="02010800040101010101" pitchFamily="2" charset="-122"/>
            <a:ea typeface="华文琥珀" panose="02010800040101010101" pitchFamily="2" charset="-122"/>
            <a:cs typeface="+mn-cs"/>
          </a:endParaRPr>
        </a:p>
      </dgm:t>
    </dgm:pt>
    <dgm:pt modelId="{FDDE80C3-4059-48BE-A1CA-58772044A170}" cxnId="{190442A2-7F99-48F8-BD83-F935A101EB55}" type="parTrans">
      <dgm:prSet/>
      <dgm:spPr/>
      <dgm:t>
        <a:bodyPr/>
        <a:lstStyle/>
        <a:p>
          <a:endParaRPr lang="zh-CN" altLang="en-US" sz="1800">
            <a:latin typeface="华文琥珀" panose="02010800040101010101" pitchFamily="2" charset="-122"/>
            <a:ea typeface="华文琥珀" panose="02010800040101010101" pitchFamily="2" charset="-122"/>
          </a:endParaRPr>
        </a:p>
      </dgm:t>
    </dgm:pt>
    <dgm:pt modelId="{CC717170-FED9-4358-A784-E570BACE1A88}" cxnId="{190442A2-7F99-48F8-BD83-F935A101EB55}" type="sibTrans">
      <dgm:prSet/>
      <dgm:spPr/>
      <dgm:t>
        <a:bodyPr/>
        <a:lstStyle/>
        <a:p>
          <a:endParaRPr lang="zh-CN" altLang="en-US" sz="1800">
            <a:latin typeface="华文琥珀" panose="02010800040101010101" pitchFamily="2" charset="-122"/>
            <a:ea typeface="华文琥珀" panose="02010800040101010101" pitchFamily="2" charset="-122"/>
          </a:endParaRPr>
        </a:p>
      </dgm:t>
    </dgm:pt>
    <dgm:pt modelId="{9EF47AD7-F5AF-40A0-A49F-425E531C15A0}" type="pres">
      <dgm:prSet presAssocID="{FADC2287-DC3C-4C66-8195-2B4711BA9373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zh-CN" altLang="en-US"/>
        </a:p>
      </dgm:t>
    </dgm:pt>
    <dgm:pt modelId="{62DBE505-D4C7-4739-B036-4A025A573DFD}" type="pres">
      <dgm:prSet presAssocID="{BF8C65EC-9B06-4DCE-BE39-8FDACEA234A0}" presName="Accent1" presStyleCnt="0"/>
      <dgm:spPr/>
    </dgm:pt>
    <dgm:pt modelId="{D1AD6605-7AA8-46F4-BCD2-471A5B006F17}" type="pres">
      <dgm:prSet presAssocID="{BF8C65EC-9B06-4DCE-BE39-8FDACEA234A0}" presName="Accent" presStyleLbl="node1" presStyleIdx="0" presStyleCnt="3" custLinFactNeighborX="11755"/>
      <dgm:spPr>
        <a:xfrm>
          <a:off x="876418" y="96191"/>
          <a:ext cx="1260325" cy="126051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28575">
          <a:solidFill>
            <a:srgbClr val="8064A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zh-CN" altLang="en-US"/>
        </a:p>
      </dgm:t>
    </dgm:pt>
    <dgm:pt modelId="{451AD39F-3BBD-4DC3-B64E-79295B31809E}" type="pres">
      <dgm:prSet presAssocID="{BF8C65EC-9B06-4DCE-BE39-8FDACEA234A0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8805994-E928-44B4-86F7-93781B9E93F8}" type="pres">
      <dgm:prSet presAssocID="{42F92081-60C2-4878-B739-400F8E659CD9}" presName="Accent2" presStyleCnt="0"/>
      <dgm:spPr/>
    </dgm:pt>
    <dgm:pt modelId="{81522B8F-4642-4C9F-B9D8-D99DEDC87F4B}" type="pres">
      <dgm:prSet presAssocID="{42F92081-60C2-4878-B739-400F8E659CD9}" presName="Accent" presStyleLbl="node1" presStyleIdx="1" presStyleCnt="3"/>
      <dgm:spPr>
        <a:xfrm>
          <a:off x="378215" y="820451"/>
          <a:ext cx="1260325" cy="126051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rgbClr val="8064A2">
                <a:hueOff val="-2232385"/>
                <a:satOff val="13449"/>
                <a:lumOff val="1078"/>
                <a:alphaOff val="0"/>
                <a:shade val="51000"/>
                <a:satMod val="130000"/>
              </a:srgbClr>
            </a:gs>
            <a:gs pos="80000">
              <a:srgbClr val="8064A2">
                <a:hueOff val="-2232385"/>
                <a:satOff val="13449"/>
                <a:lumOff val="1078"/>
                <a:alphaOff val="0"/>
                <a:shade val="93000"/>
                <a:satMod val="130000"/>
              </a:srgbClr>
            </a:gs>
            <a:gs pos="100000">
              <a:srgbClr val="8064A2">
                <a:hueOff val="-2232385"/>
                <a:satOff val="13449"/>
                <a:lumOff val="1078"/>
                <a:alphaOff val="0"/>
                <a:shade val="94000"/>
                <a:satMod val="135000"/>
              </a:srgbClr>
            </a:gs>
          </a:gsLst>
          <a:lin ang="16200000" scaled="0"/>
        </a:gradFill>
        <a:ln w="28575">
          <a:solidFill>
            <a:srgbClr val="4F81BD">
              <a:lumMod val="75000"/>
            </a:srgb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zh-CN" altLang="en-US"/>
        </a:p>
      </dgm:t>
    </dgm:pt>
    <dgm:pt modelId="{37470210-74DF-467C-8263-63FD8BAAB1C7}" type="pres">
      <dgm:prSet presAssocID="{42F92081-60C2-4878-B739-400F8E659CD9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DFFDA6F-85CE-492E-B55C-22FBF9576390}" type="pres">
      <dgm:prSet presAssocID="{493DF460-D028-4221-A738-CB7DE71D11C1}" presName="Accent3" presStyleCnt="0"/>
      <dgm:spPr/>
    </dgm:pt>
    <dgm:pt modelId="{4027AFA9-215E-475A-B33A-78A90FBB7AFB}" type="pres">
      <dgm:prSet presAssocID="{493DF460-D028-4221-A738-CB7DE71D11C1}" presName="Accent" presStyleLbl="node1" presStyleIdx="2" presStyleCnt="3" custLinFactNeighborX="13192"/>
      <dgm:spPr>
        <a:xfrm>
          <a:off x="960813" y="1631382"/>
          <a:ext cx="1082814" cy="1083248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rgbClr val="8064A2">
                <a:hueOff val="-4464770"/>
                <a:satOff val="26899"/>
                <a:lumOff val="2156"/>
                <a:alphaOff val="0"/>
                <a:shade val="51000"/>
                <a:satMod val="130000"/>
              </a:srgbClr>
            </a:gs>
            <a:gs pos="80000">
              <a:srgbClr val="8064A2">
                <a:hueOff val="-4464770"/>
                <a:satOff val="26899"/>
                <a:lumOff val="2156"/>
                <a:alphaOff val="0"/>
                <a:shade val="93000"/>
                <a:satMod val="130000"/>
              </a:srgbClr>
            </a:gs>
            <a:gs pos="100000">
              <a:srgbClr val="8064A2">
                <a:hueOff val="-4464770"/>
                <a:satOff val="26899"/>
                <a:lumOff val="2156"/>
                <a:alphaOff val="0"/>
                <a:shade val="94000"/>
                <a:satMod val="135000"/>
              </a:srgbClr>
            </a:gs>
          </a:gsLst>
          <a:lin ang="16200000" scaled="0"/>
        </a:gradFill>
        <a:ln w="28575">
          <a:solidFill>
            <a:srgbClr val="00B0F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zh-CN" altLang="en-US"/>
        </a:p>
      </dgm:t>
    </dgm:pt>
    <dgm:pt modelId="{6B06A113-AF8E-43F3-9CB9-9861AC220DC1}" type="pres">
      <dgm:prSet presAssocID="{493DF460-D028-4221-A738-CB7DE71D11C1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6C7D581C-F4B6-4DD0-AEA6-C6F8EE36ECEB}" type="presOf" srcId="{42F92081-60C2-4878-B739-400F8E659CD9}" destId="{37470210-74DF-467C-8263-63FD8BAAB1C7}" srcOrd="0" destOrd="0" presId="urn:microsoft.com/office/officeart/2009/layout/CircleArrowProcess"/>
    <dgm:cxn modelId="{A07718FF-7882-476A-B7C1-3BE02A25362B}" type="presOf" srcId="{BF8C65EC-9B06-4DCE-BE39-8FDACEA234A0}" destId="{451AD39F-3BBD-4DC3-B64E-79295B31809E}" srcOrd="0" destOrd="0" presId="urn:microsoft.com/office/officeart/2009/layout/CircleArrowProcess"/>
    <dgm:cxn modelId="{9E417F1B-67B0-48F0-ADB5-BDA74DAF489E}" type="presOf" srcId="{FADC2287-DC3C-4C66-8195-2B4711BA9373}" destId="{9EF47AD7-F5AF-40A0-A49F-425E531C15A0}" srcOrd="0" destOrd="0" presId="urn:microsoft.com/office/officeart/2009/layout/CircleArrowProcess"/>
    <dgm:cxn modelId="{190442A2-7F99-48F8-BD83-F935A101EB55}" srcId="{FADC2287-DC3C-4C66-8195-2B4711BA9373}" destId="{493DF460-D028-4221-A738-CB7DE71D11C1}" srcOrd="2" destOrd="0" parTransId="{FDDE80C3-4059-48BE-A1CA-58772044A170}" sibTransId="{CC717170-FED9-4358-A784-E570BACE1A88}"/>
    <dgm:cxn modelId="{D5F9249F-7843-4DDA-9625-88E42F8E8696}" type="presOf" srcId="{493DF460-D028-4221-A738-CB7DE71D11C1}" destId="{6B06A113-AF8E-43F3-9CB9-9861AC220DC1}" srcOrd="0" destOrd="0" presId="urn:microsoft.com/office/officeart/2009/layout/CircleArrowProcess"/>
    <dgm:cxn modelId="{405A545F-74DD-4D73-99D5-F3121009E403}" srcId="{FADC2287-DC3C-4C66-8195-2B4711BA9373}" destId="{BF8C65EC-9B06-4DCE-BE39-8FDACEA234A0}" srcOrd="0" destOrd="0" parTransId="{E0832130-9C75-4179-B8B9-730D8AD1C4FC}" sibTransId="{D7311176-CB47-4A6B-B779-0D041EBF0F3E}"/>
    <dgm:cxn modelId="{CC31FC2E-16EA-4CF4-B454-011D523CC708}" srcId="{FADC2287-DC3C-4C66-8195-2B4711BA9373}" destId="{42F92081-60C2-4878-B739-400F8E659CD9}" srcOrd="1" destOrd="0" parTransId="{F704CE1C-86E2-4B55-8F2A-492828ADCECD}" sibTransId="{035B3328-9F10-4AF9-AC49-CC299F448209}"/>
    <dgm:cxn modelId="{799DB8B5-DDE2-4817-A676-598E94466B08}" type="presParOf" srcId="{9EF47AD7-F5AF-40A0-A49F-425E531C15A0}" destId="{62DBE505-D4C7-4739-B036-4A025A573DFD}" srcOrd="0" destOrd="0" presId="urn:microsoft.com/office/officeart/2009/layout/CircleArrowProcess"/>
    <dgm:cxn modelId="{49215892-939F-4FE8-BEDC-A5F514D1B945}" type="presParOf" srcId="{62DBE505-D4C7-4739-B036-4A025A573DFD}" destId="{D1AD6605-7AA8-46F4-BCD2-471A5B006F17}" srcOrd="0" destOrd="0" presId="urn:microsoft.com/office/officeart/2009/layout/CircleArrowProcess"/>
    <dgm:cxn modelId="{F8D64AC4-CD38-4A12-8DDC-C09AFF57B330}" type="presParOf" srcId="{9EF47AD7-F5AF-40A0-A49F-425E531C15A0}" destId="{451AD39F-3BBD-4DC3-B64E-79295B31809E}" srcOrd="1" destOrd="0" presId="urn:microsoft.com/office/officeart/2009/layout/CircleArrowProcess"/>
    <dgm:cxn modelId="{A05DEBCE-0EB1-4000-AAA7-35D4F3BA473A}" type="presParOf" srcId="{9EF47AD7-F5AF-40A0-A49F-425E531C15A0}" destId="{08805994-E928-44B4-86F7-93781B9E93F8}" srcOrd="2" destOrd="0" presId="urn:microsoft.com/office/officeart/2009/layout/CircleArrowProcess"/>
    <dgm:cxn modelId="{A23454D6-5EE4-4CD1-99F4-769B29FBA7E1}" type="presParOf" srcId="{08805994-E928-44B4-86F7-93781B9E93F8}" destId="{81522B8F-4642-4C9F-B9D8-D99DEDC87F4B}" srcOrd="0" destOrd="0" presId="urn:microsoft.com/office/officeart/2009/layout/CircleArrowProcess"/>
    <dgm:cxn modelId="{63A95C48-23AB-400A-8977-1C80A1A11180}" type="presParOf" srcId="{9EF47AD7-F5AF-40A0-A49F-425E531C15A0}" destId="{37470210-74DF-467C-8263-63FD8BAAB1C7}" srcOrd="3" destOrd="0" presId="urn:microsoft.com/office/officeart/2009/layout/CircleArrowProcess"/>
    <dgm:cxn modelId="{81BAB938-A211-4E46-ABBD-48DEFB7E7A26}" type="presParOf" srcId="{9EF47AD7-F5AF-40A0-A49F-425E531C15A0}" destId="{9DFFDA6F-85CE-492E-B55C-22FBF9576390}" srcOrd="4" destOrd="0" presId="urn:microsoft.com/office/officeart/2009/layout/CircleArrowProcess"/>
    <dgm:cxn modelId="{D6E5641E-D225-4260-A323-B92882B88B26}" type="presParOf" srcId="{9DFFDA6F-85CE-492E-B55C-22FBF9576390}" destId="{4027AFA9-215E-475A-B33A-78A90FBB7AFB}" srcOrd="0" destOrd="0" presId="urn:microsoft.com/office/officeart/2009/layout/CircleArrowProcess"/>
    <dgm:cxn modelId="{2EEA5E76-4B05-41EA-8AFB-DCEFF90ACE3C}" type="presParOf" srcId="{9EF47AD7-F5AF-40A0-A49F-425E531C15A0}" destId="{6B06A113-AF8E-43F3-9CB9-9861AC220DC1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DC2287-DC3C-4C66-8195-2B4711BA9373}" type="doc">
      <dgm:prSet loTypeId="urn:microsoft.com/office/officeart/2009/layout/CircleArrowProcess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zh-CN" altLang="en-US"/>
        </a:p>
      </dgm:t>
    </dgm:pt>
    <dgm:pt modelId="{BF8C65EC-9B06-4DCE-BE39-8FDACEA234A0}">
      <dgm:prSet phldrT="[文本]" custT="1"/>
      <dgm:spPr>
        <a:xfrm>
          <a:off x="667341" y="538750"/>
          <a:ext cx="710055" cy="35494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ctr"/>
          <a:r>
            <a:rPr lang="zh-CN" altLang="en-US" sz="1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华文琥珀" panose="02010800040101010101" pitchFamily="2" charset="-122"/>
              <a:ea typeface="华文琥珀" panose="02010800040101010101" pitchFamily="2" charset="-122"/>
              <a:cs typeface="+mn-cs"/>
            </a:rPr>
            <a:t>游</a:t>
          </a:r>
          <a:endParaRPr lang="zh-CN" altLang="en-US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华文琥珀" panose="02010800040101010101" pitchFamily="2" charset="-122"/>
            <a:ea typeface="华文琥珀" panose="02010800040101010101" pitchFamily="2" charset="-122"/>
            <a:cs typeface="+mn-cs"/>
          </a:endParaRPr>
        </a:p>
      </dgm:t>
    </dgm:pt>
    <dgm:pt modelId="{E0832130-9C75-4179-B8B9-730D8AD1C4FC}" cxnId="{405A545F-74DD-4D73-99D5-F3121009E403}" type="parTrans">
      <dgm:prSet/>
      <dgm:spPr/>
      <dgm:t>
        <a:bodyPr/>
        <a:lstStyle/>
        <a:p>
          <a:pPr algn="ctr"/>
          <a:endParaRPr lang="zh-CN" altLang="en-US" sz="1800">
            <a:latin typeface="华文琥珀" panose="02010800040101010101" pitchFamily="2" charset="-122"/>
            <a:ea typeface="华文琥珀" panose="02010800040101010101" pitchFamily="2" charset="-122"/>
          </a:endParaRPr>
        </a:p>
      </dgm:t>
    </dgm:pt>
    <dgm:pt modelId="{D7311176-CB47-4A6B-B779-0D041EBF0F3E}" cxnId="{405A545F-74DD-4D73-99D5-F3121009E403}" type="sibTrans">
      <dgm:prSet/>
      <dgm:spPr/>
      <dgm:t>
        <a:bodyPr/>
        <a:lstStyle/>
        <a:p>
          <a:pPr algn="ctr"/>
          <a:endParaRPr lang="zh-CN" altLang="en-US" sz="1800">
            <a:latin typeface="华文琥珀" panose="02010800040101010101" pitchFamily="2" charset="-122"/>
            <a:ea typeface="华文琥珀" panose="02010800040101010101" pitchFamily="2" charset="-122"/>
          </a:endParaRPr>
        </a:p>
      </dgm:t>
    </dgm:pt>
    <dgm:pt modelId="{42F92081-60C2-4878-B739-400F8E659CD9}">
      <dgm:prSet phldrT="[文本]" custT="1"/>
      <dgm:spPr>
        <a:xfrm>
          <a:off x="1020809" y="1277307"/>
          <a:ext cx="710055" cy="35494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ctr"/>
          <a:r>
            <a:rPr lang="zh-CN" altLang="en-US" sz="1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华文琥珀" panose="02010800040101010101" pitchFamily="2" charset="-122"/>
              <a:ea typeface="华文琥珀" panose="02010800040101010101" pitchFamily="2" charset="-122"/>
              <a:cs typeface="+mn-cs"/>
            </a:rPr>
            <a:t>购</a:t>
          </a:r>
          <a:endParaRPr lang="zh-CN" altLang="en-US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华文琥珀" panose="02010800040101010101" pitchFamily="2" charset="-122"/>
            <a:ea typeface="华文琥珀" panose="02010800040101010101" pitchFamily="2" charset="-122"/>
            <a:cs typeface="+mn-cs"/>
          </a:endParaRPr>
        </a:p>
      </dgm:t>
    </dgm:pt>
    <dgm:pt modelId="{F704CE1C-86E2-4B55-8F2A-492828ADCECD}" cxnId="{CC31FC2E-16EA-4CF4-B454-011D523CC708}" type="parTrans">
      <dgm:prSet/>
      <dgm:spPr/>
      <dgm:t>
        <a:bodyPr/>
        <a:lstStyle/>
        <a:p>
          <a:pPr algn="ctr"/>
          <a:endParaRPr lang="zh-CN" altLang="en-US" sz="1800">
            <a:latin typeface="华文琥珀" panose="02010800040101010101" pitchFamily="2" charset="-122"/>
            <a:ea typeface="华文琥珀" panose="02010800040101010101" pitchFamily="2" charset="-122"/>
          </a:endParaRPr>
        </a:p>
      </dgm:t>
    </dgm:pt>
    <dgm:pt modelId="{035B3328-9F10-4AF9-AC49-CC299F448209}" cxnId="{CC31FC2E-16EA-4CF4-B454-011D523CC708}" type="sibTrans">
      <dgm:prSet/>
      <dgm:spPr/>
      <dgm:t>
        <a:bodyPr/>
        <a:lstStyle/>
        <a:p>
          <a:pPr algn="ctr"/>
          <a:endParaRPr lang="zh-CN" altLang="en-US" sz="1800">
            <a:latin typeface="华文琥珀" panose="02010800040101010101" pitchFamily="2" charset="-122"/>
            <a:ea typeface="华文琥珀" panose="02010800040101010101" pitchFamily="2" charset="-122"/>
          </a:endParaRPr>
        </a:p>
      </dgm:t>
    </dgm:pt>
    <dgm:pt modelId="{493DF460-D028-4221-A738-CB7DE71D11C1}">
      <dgm:prSet phldrT="[文本]" custT="1"/>
      <dgm:spPr>
        <a:xfrm>
          <a:off x="667341" y="2016926"/>
          <a:ext cx="710055" cy="35494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ctr"/>
          <a:r>
            <a:rPr lang="zh-CN" altLang="en-US" sz="1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华文琥珀" panose="02010800040101010101" pitchFamily="2" charset="-122"/>
              <a:ea typeface="华文琥珀" panose="02010800040101010101" pitchFamily="2" charset="-122"/>
              <a:cs typeface="+mn-cs"/>
            </a:rPr>
            <a:t>娱</a:t>
          </a:r>
          <a:endParaRPr lang="zh-CN" altLang="en-US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华文琥珀" panose="02010800040101010101" pitchFamily="2" charset="-122"/>
            <a:ea typeface="华文琥珀" panose="02010800040101010101" pitchFamily="2" charset="-122"/>
            <a:cs typeface="+mn-cs"/>
          </a:endParaRPr>
        </a:p>
      </dgm:t>
    </dgm:pt>
    <dgm:pt modelId="{FDDE80C3-4059-48BE-A1CA-58772044A170}" cxnId="{190442A2-7F99-48F8-BD83-F935A101EB55}" type="parTrans">
      <dgm:prSet/>
      <dgm:spPr/>
      <dgm:t>
        <a:bodyPr/>
        <a:lstStyle/>
        <a:p>
          <a:pPr algn="ctr"/>
          <a:endParaRPr lang="zh-CN" altLang="en-US" sz="1800">
            <a:latin typeface="华文琥珀" panose="02010800040101010101" pitchFamily="2" charset="-122"/>
            <a:ea typeface="华文琥珀" panose="02010800040101010101" pitchFamily="2" charset="-122"/>
          </a:endParaRPr>
        </a:p>
      </dgm:t>
    </dgm:pt>
    <dgm:pt modelId="{CC717170-FED9-4358-A784-E570BACE1A88}" cxnId="{190442A2-7F99-48F8-BD83-F935A101EB55}" type="sibTrans">
      <dgm:prSet/>
      <dgm:spPr/>
      <dgm:t>
        <a:bodyPr/>
        <a:lstStyle/>
        <a:p>
          <a:pPr algn="ctr"/>
          <a:endParaRPr lang="zh-CN" altLang="en-US" sz="1800">
            <a:latin typeface="华文琥珀" panose="02010800040101010101" pitchFamily="2" charset="-122"/>
            <a:ea typeface="华文琥珀" panose="02010800040101010101" pitchFamily="2" charset="-122"/>
          </a:endParaRPr>
        </a:p>
      </dgm:t>
    </dgm:pt>
    <dgm:pt modelId="{9EF47AD7-F5AF-40A0-A49F-425E531C15A0}" type="pres">
      <dgm:prSet presAssocID="{FADC2287-DC3C-4C66-8195-2B4711BA9373}" presName="Name0" presStyleCnt="0">
        <dgm:presLayoutVars>
          <dgm:chMax val="7"/>
          <dgm:chPref val="7"/>
          <dgm:dir val="rev"/>
          <dgm:animLvl val="lvl"/>
        </dgm:presLayoutVars>
      </dgm:prSet>
      <dgm:spPr/>
      <dgm:t>
        <a:bodyPr/>
        <a:lstStyle/>
        <a:p>
          <a:endParaRPr lang="zh-CN" altLang="en-US"/>
        </a:p>
      </dgm:t>
    </dgm:pt>
    <dgm:pt modelId="{62DBE505-D4C7-4739-B036-4A025A573DFD}" type="pres">
      <dgm:prSet presAssocID="{BF8C65EC-9B06-4DCE-BE39-8FDACEA234A0}" presName="Accent1" presStyleCnt="0"/>
      <dgm:spPr/>
      <dgm:t>
        <a:bodyPr/>
        <a:lstStyle/>
        <a:p>
          <a:endParaRPr lang="zh-CN" altLang="en-US"/>
        </a:p>
      </dgm:t>
    </dgm:pt>
    <dgm:pt modelId="{D1AD6605-7AA8-46F4-BCD2-471A5B006F17}" type="pres">
      <dgm:prSet presAssocID="{BF8C65EC-9B06-4DCE-BE39-8FDACEA234A0}" presName="Accent" presStyleLbl="node1" presStyleIdx="0" presStyleCnt="3" custLinFactNeighborX="-16327"/>
      <dgm:spPr>
        <a:xfrm>
          <a:off x="174835" y="77351"/>
          <a:ext cx="1277812" cy="127800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0"/>
            <a:gd name="adj5" fmla="val 125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28575">
          <a:solidFill>
            <a:srgbClr val="C0504D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zh-CN" altLang="en-US"/>
        </a:p>
      </dgm:t>
    </dgm:pt>
    <dgm:pt modelId="{451AD39F-3BBD-4DC3-B64E-79295B31809E}" type="pres">
      <dgm:prSet presAssocID="{BF8C65EC-9B06-4DCE-BE39-8FDACEA234A0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8805994-E928-44B4-86F7-93781B9E93F8}" type="pres">
      <dgm:prSet presAssocID="{42F92081-60C2-4878-B739-400F8E659CD9}" presName="Accent2" presStyleCnt="0"/>
      <dgm:spPr/>
      <dgm:t>
        <a:bodyPr/>
        <a:lstStyle/>
        <a:p>
          <a:endParaRPr lang="zh-CN" altLang="en-US"/>
        </a:p>
      </dgm:t>
    </dgm:pt>
    <dgm:pt modelId="{81522B8F-4642-4C9F-B9D8-D99DEDC87F4B}" type="pres">
      <dgm:prSet presAssocID="{42F92081-60C2-4878-B739-400F8E659CD9}" presName="Accent" presStyleLbl="node1" presStyleIdx="1" presStyleCnt="3"/>
      <dgm:spPr>
        <a:xfrm>
          <a:off x="738371" y="811660"/>
          <a:ext cx="1277812" cy="1278006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gradFill rotWithShape="0">
          <a:gsLst>
            <a:gs pos="0">
              <a:srgbClr val="C0504D">
                <a:hueOff val="2340759"/>
                <a:satOff val="-2918"/>
                <a:lumOff val="686"/>
                <a:alphaOff val="0"/>
                <a:shade val="51000"/>
                <a:satMod val="130000"/>
              </a:srgbClr>
            </a:gs>
            <a:gs pos="80000">
              <a:srgbClr val="C0504D">
                <a:hueOff val="2340759"/>
                <a:satOff val="-2918"/>
                <a:lumOff val="686"/>
                <a:alphaOff val="0"/>
                <a:shade val="93000"/>
                <a:satMod val="130000"/>
              </a:srgbClr>
            </a:gs>
            <a:gs pos="100000">
              <a:srgbClr val="C0504D">
                <a:hueOff val="2340759"/>
                <a:satOff val="-2918"/>
                <a:lumOff val="686"/>
                <a:alphaOff val="0"/>
                <a:shade val="94000"/>
                <a:satMod val="135000"/>
              </a:srgbClr>
            </a:gs>
          </a:gsLst>
          <a:lin ang="16200000" scaled="0"/>
        </a:gradFill>
        <a:ln w="28575">
          <a:solidFill>
            <a:srgbClr val="CC99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zh-CN" altLang="en-US"/>
        </a:p>
      </dgm:t>
    </dgm:pt>
    <dgm:pt modelId="{37470210-74DF-467C-8263-63FD8BAAB1C7}" type="pres">
      <dgm:prSet presAssocID="{42F92081-60C2-4878-B739-400F8E659CD9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DFFDA6F-85CE-492E-B55C-22FBF9576390}" type="pres">
      <dgm:prSet presAssocID="{493DF460-D028-4221-A738-CB7DE71D11C1}" presName="Accent3" presStyleCnt="0"/>
      <dgm:spPr/>
      <dgm:t>
        <a:bodyPr/>
        <a:lstStyle/>
        <a:p>
          <a:endParaRPr lang="zh-CN" altLang="en-US"/>
        </a:p>
      </dgm:t>
    </dgm:pt>
    <dgm:pt modelId="{4027AFA9-215E-475A-B33A-78A90FBB7AFB}" type="pres">
      <dgm:prSet presAssocID="{493DF460-D028-4221-A738-CB7DE71D11C1}" presName="Accent" presStyleLbl="node1" presStyleIdx="2" presStyleCnt="3" custLinFactNeighborX="-18667"/>
      <dgm:spPr>
        <a:xfrm>
          <a:off x="269236" y="1633843"/>
          <a:ext cx="1097838" cy="1098278"/>
        </a:xfrm>
        <a:prstGeom prst="blockArc">
          <a:avLst>
            <a:gd name="adj1" fmla="val 0"/>
            <a:gd name="adj2" fmla="val 18900000"/>
            <a:gd name="adj3" fmla="val 12740"/>
          </a:avLst>
        </a:prstGeom>
        <a:gradFill rotWithShape="0">
          <a:gsLst>
            <a:gs pos="0">
              <a:srgbClr val="C0504D">
                <a:hueOff val="4681519"/>
                <a:satOff val="-5838"/>
                <a:lumOff val="1373"/>
                <a:alphaOff val="0"/>
                <a:shade val="51000"/>
                <a:satMod val="130000"/>
              </a:srgbClr>
            </a:gs>
            <a:gs pos="80000">
              <a:srgbClr val="C0504D">
                <a:hueOff val="4681519"/>
                <a:satOff val="-5838"/>
                <a:lumOff val="1373"/>
                <a:alphaOff val="0"/>
                <a:shade val="93000"/>
                <a:satMod val="130000"/>
              </a:srgbClr>
            </a:gs>
            <a:gs pos="100000">
              <a:srgbClr val="C0504D">
                <a:hueOff val="4681519"/>
                <a:satOff val="-5838"/>
                <a:lumOff val="1373"/>
                <a:alphaOff val="0"/>
                <a:shade val="94000"/>
                <a:satMod val="135000"/>
              </a:srgbClr>
            </a:gs>
          </a:gsLst>
          <a:lin ang="16200000" scaled="0"/>
        </a:gradFill>
        <a:ln w="28575">
          <a:solidFill>
            <a:srgbClr val="9BBB59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zh-CN" altLang="en-US"/>
        </a:p>
      </dgm:t>
    </dgm:pt>
    <dgm:pt modelId="{6B06A113-AF8E-43F3-9CB9-9861AC220DC1}" type="pres">
      <dgm:prSet presAssocID="{493DF460-D028-4221-A738-CB7DE71D11C1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BBD86C4C-1583-42F0-8B77-5F59539E3E05}" type="presOf" srcId="{42F92081-60C2-4878-B739-400F8E659CD9}" destId="{37470210-74DF-467C-8263-63FD8BAAB1C7}" srcOrd="0" destOrd="0" presId="urn:microsoft.com/office/officeart/2009/layout/CircleArrowProcess"/>
    <dgm:cxn modelId="{190442A2-7F99-48F8-BD83-F935A101EB55}" srcId="{FADC2287-DC3C-4C66-8195-2B4711BA9373}" destId="{493DF460-D028-4221-A738-CB7DE71D11C1}" srcOrd="2" destOrd="0" parTransId="{FDDE80C3-4059-48BE-A1CA-58772044A170}" sibTransId="{CC717170-FED9-4358-A784-E570BACE1A88}"/>
    <dgm:cxn modelId="{3341E779-94F2-4A24-AB13-4049023484E0}" type="presOf" srcId="{FADC2287-DC3C-4C66-8195-2B4711BA9373}" destId="{9EF47AD7-F5AF-40A0-A49F-425E531C15A0}" srcOrd="0" destOrd="0" presId="urn:microsoft.com/office/officeart/2009/layout/CircleArrowProcess"/>
    <dgm:cxn modelId="{E9993CC8-7625-459C-A5BE-28BEBB34A044}" type="presOf" srcId="{493DF460-D028-4221-A738-CB7DE71D11C1}" destId="{6B06A113-AF8E-43F3-9CB9-9861AC220DC1}" srcOrd="0" destOrd="0" presId="urn:microsoft.com/office/officeart/2009/layout/CircleArrowProcess"/>
    <dgm:cxn modelId="{405A545F-74DD-4D73-99D5-F3121009E403}" srcId="{FADC2287-DC3C-4C66-8195-2B4711BA9373}" destId="{BF8C65EC-9B06-4DCE-BE39-8FDACEA234A0}" srcOrd="0" destOrd="0" parTransId="{E0832130-9C75-4179-B8B9-730D8AD1C4FC}" sibTransId="{D7311176-CB47-4A6B-B779-0D041EBF0F3E}"/>
    <dgm:cxn modelId="{9F63BD54-AEA4-4672-812A-AE9E26302828}" type="presOf" srcId="{BF8C65EC-9B06-4DCE-BE39-8FDACEA234A0}" destId="{451AD39F-3BBD-4DC3-B64E-79295B31809E}" srcOrd="0" destOrd="0" presId="urn:microsoft.com/office/officeart/2009/layout/CircleArrowProcess"/>
    <dgm:cxn modelId="{CC31FC2E-16EA-4CF4-B454-011D523CC708}" srcId="{FADC2287-DC3C-4C66-8195-2B4711BA9373}" destId="{42F92081-60C2-4878-B739-400F8E659CD9}" srcOrd="1" destOrd="0" parTransId="{F704CE1C-86E2-4B55-8F2A-492828ADCECD}" sibTransId="{035B3328-9F10-4AF9-AC49-CC299F448209}"/>
    <dgm:cxn modelId="{E5B4C311-AC79-4826-85E6-39E443ED7379}" type="presParOf" srcId="{9EF47AD7-F5AF-40A0-A49F-425E531C15A0}" destId="{62DBE505-D4C7-4739-B036-4A025A573DFD}" srcOrd="0" destOrd="0" presId="urn:microsoft.com/office/officeart/2009/layout/CircleArrowProcess"/>
    <dgm:cxn modelId="{612F9A2D-B96B-4CFA-8FBF-5AD89680682E}" type="presParOf" srcId="{62DBE505-D4C7-4739-B036-4A025A573DFD}" destId="{D1AD6605-7AA8-46F4-BCD2-471A5B006F17}" srcOrd="0" destOrd="0" presId="urn:microsoft.com/office/officeart/2009/layout/CircleArrowProcess"/>
    <dgm:cxn modelId="{FE14B4B9-CBA0-4AAF-94F9-4E7DE01964DC}" type="presParOf" srcId="{9EF47AD7-F5AF-40A0-A49F-425E531C15A0}" destId="{451AD39F-3BBD-4DC3-B64E-79295B31809E}" srcOrd="1" destOrd="0" presId="urn:microsoft.com/office/officeart/2009/layout/CircleArrowProcess"/>
    <dgm:cxn modelId="{DAA04EB5-168D-4232-B789-BA426FE9161A}" type="presParOf" srcId="{9EF47AD7-F5AF-40A0-A49F-425E531C15A0}" destId="{08805994-E928-44B4-86F7-93781B9E93F8}" srcOrd="2" destOrd="0" presId="urn:microsoft.com/office/officeart/2009/layout/CircleArrowProcess"/>
    <dgm:cxn modelId="{3D660179-9982-434D-8F3B-7595F0BE879D}" type="presParOf" srcId="{08805994-E928-44B4-86F7-93781B9E93F8}" destId="{81522B8F-4642-4C9F-B9D8-D99DEDC87F4B}" srcOrd="0" destOrd="0" presId="urn:microsoft.com/office/officeart/2009/layout/CircleArrowProcess"/>
    <dgm:cxn modelId="{7E8EC25F-7D4B-4A31-98F1-92024464B339}" type="presParOf" srcId="{9EF47AD7-F5AF-40A0-A49F-425E531C15A0}" destId="{37470210-74DF-467C-8263-63FD8BAAB1C7}" srcOrd="3" destOrd="0" presId="urn:microsoft.com/office/officeart/2009/layout/CircleArrowProcess"/>
    <dgm:cxn modelId="{C38EBA6A-ADB9-44AD-8972-3766EC0C33C4}" type="presParOf" srcId="{9EF47AD7-F5AF-40A0-A49F-425E531C15A0}" destId="{9DFFDA6F-85CE-492E-B55C-22FBF9576390}" srcOrd="4" destOrd="0" presId="urn:microsoft.com/office/officeart/2009/layout/CircleArrowProcess"/>
    <dgm:cxn modelId="{EA456264-EC31-4971-A6DE-7B387C8D7BA8}" type="presParOf" srcId="{9DFFDA6F-85CE-492E-B55C-22FBF9576390}" destId="{4027AFA9-215E-475A-B33A-78A90FBB7AFB}" srcOrd="0" destOrd="0" presId="urn:microsoft.com/office/officeart/2009/layout/CircleArrowProcess"/>
    <dgm:cxn modelId="{EF0E87B4-04AC-4F51-8DA3-4A3C94434A64}" type="presParOf" srcId="{9EF47AD7-F5AF-40A0-A49F-425E531C15A0}" destId="{6B06A113-AF8E-43F3-9CB9-9861AC220DC1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4848371" cy="4848371"/>
        <a:chOff x="0" y="0"/>
        <a:chExt cx="4848371" cy="4848371"/>
      </a:xfrm>
    </dsp:grpSpPr>
    <dsp:sp modelId="{42427D2F-7CEC-4C63-9FC1-D62166E5C7DC}">
      <dsp:nvSpPr>
        <dsp:cNvPr id="3" name="饼形 2"/>
        <dsp:cNvSpPr/>
      </dsp:nvSpPr>
      <dsp:spPr bwMode="white">
        <a:xfrm>
          <a:off x="3622538" y="278781"/>
          <a:ext cx="4072632" cy="4072632"/>
        </a:xfrm>
        <a:prstGeom prst="pie">
          <a:avLst>
            <a:gd name="adj1" fmla="val 16200000"/>
            <a:gd name="adj2" fmla="val 19285715"/>
          </a:avLst>
        </a:prstGeom>
      </dsp:spPr>
      <dsp:style>
        <a:lnRef idx="2">
          <a:schemeClr val="lt1"/>
        </a:lnRef>
        <a:fillRef idx="1">
          <a:schemeClr val="accent1">
            <a:shade val="50000"/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26670" tIns="26670" rIns="26670" bIns="2667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 smtClean="0">
              <a:solidFill>
                <a:schemeClr val="tx1"/>
              </a:solidFill>
            </a:rPr>
            <a:t>城市基底</a:t>
          </a:r>
          <a:endParaRPr lang="zh-CN" altLang="en-US" dirty="0">
            <a:solidFill>
              <a:schemeClr val="tx1"/>
            </a:solidFill>
          </a:endParaRPr>
        </a:p>
      </dsp:txBody>
      <dsp:txXfrm>
        <a:off x="3622538" y="278781"/>
        <a:ext cx="4072632" cy="4072632"/>
      </dsp:txXfrm>
    </dsp:sp>
    <dsp:sp modelId="{A8594B98-280B-4F1C-9E90-6FD52142A96A}">
      <dsp:nvSpPr>
        <dsp:cNvPr id="4" name="饼形 3"/>
        <dsp:cNvSpPr/>
      </dsp:nvSpPr>
      <dsp:spPr bwMode="white">
        <a:xfrm>
          <a:off x="3517328" y="496958"/>
          <a:ext cx="4072632" cy="4072632"/>
        </a:xfrm>
        <a:prstGeom prst="pie">
          <a:avLst>
            <a:gd name="adj1" fmla="val 19285715"/>
            <a:gd name="adj2" fmla="val 771428"/>
          </a:avLst>
        </a:prstGeom>
      </dsp:spPr>
      <dsp:style>
        <a:lnRef idx="2">
          <a:schemeClr val="lt1"/>
        </a:lnRef>
        <a:fillRef idx="1">
          <a:schemeClr val="accent1">
            <a:shade val="50000"/>
            <a:hueOff val="-51428"/>
            <a:satOff val="6947"/>
            <a:lumOff val="8852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26670" tIns="26670" rIns="26670" bIns="2667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 smtClean="0">
              <a:solidFill>
                <a:schemeClr val="tx1"/>
              </a:solidFill>
            </a:rPr>
            <a:t>城市灵魂</a:t>
          </a:r>
          <a:endParaRPr lang="zh-CN" altLang="en-US" dirty="0">
            <a:solidFill>
              <a:schemeClr val="tx1"/>
            </a:solidFill>
          </a:endParaRPr>
        </a:p>
      </dsp:txBody>
      <dsp:txXfrm>
        <a:off x="3517328" y="496958"/>
        <a:ext cx="4072632" cy="4072632"/>
      </dsp:txXfrm>
    </dsp:sp>
    <dsp:sp modelId="{0122727E-C3C8-4014-895E-C298B46A82BD}">
      <dsp:nvSpPr>
        <dsp:cNvPr id="5" name="饼形 4"/>
        <dsp:cNvSpPr/>
      </dsp:nvSpPr>
      <dsp:spPr bwMode="white">
        <a:xfrm>
          <a:off x="3517328" y="496958"/>
          <a:ext cx="4072632" cy="4072632"/>
        </a:xfrm>
        <a:prstGeom prst="pie">
          <a:avLst>
            <a:gd name="adj1" fmla="val 771428"/>
            <a:gd name="adj2" fmla="val 3857142"/>
          </a:avLst>
        </a:prstGeom>
      </dsp:spPr>
      <dsp:style>
        <a:lnRef idx="2">
          <a:schemeClr val="lt1"/>
        </a:lnRef>
        <a:fillRef idx="1">
          <a:schemeClr val="accent1">
            <a:shade val="50000"/>
            <a:hueOff val="-102857"/>
            <a:satOff val="13894"/>
            <a:lumOff val="17703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26670" tIns="26670" rIns="26670" bIns="2667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 smtClean="0">
              <a:solidFill>
                <a:schemeClr val="tx1"/>
              </a:solidFill>
            </a:rPr>
            <a:t>细胞单元</a:t>
          </a:r>
          <a:endParaRPr lang="zh-CN" altLang="en-US" dirty="0">
            <a:solidFill>
              <a:schemeClr val="tx1"/>
            </a:solidFill>
          </a:endParaRPr>
        </a:p>
      </dsp:txBody>
      <dsp:txXfrm>
        <a:off x="3517328" y="496958"/>
        <a:ext cx="4072632" cy="4072632"/>
      </dsp:txXfrm>
    </dsp:sp>
    <dsp:sp modelId="{8BB04CF5-5057-4677-A4FF-2E1E96004108}">
      <dsp:nvSpPr>
        <dsp:cNvPr id="6" name="饼形 5"/>
        <dsp:cNvSpPr/>
      </dsp:nvSpPr>
      <dsp:spPr bwMode="white">
        <a:xfrm>
          <a:off x="3517328" y="496958"/>
          <a:ext cx="4072632" cy="4072632"/>
        </a:xfrm>
        <a:prstGeom prst="pie">
          <a:avLst>
            <a:gd name="adj1" fmla="val 3857226"/>
            <a:gd name="adj2" fmla="val 6942857"/>
          </a:avLst>
        </a:prstGeom>
      </dsp:spPr>
      <dsp:style>
        <a:lnRef idx="2">
          <a:schemeClr val="lt1"/>
        </a:lnRef>
        <a:fillRef idx="1">
          <a:schemeClr val="accent1">
            <a:shade val="50000"/>
            <a:hueOff val="-154285"/>
            <a:satOff val="20840"/>
            <a:lumOff val="26555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26670" tIns="26670" rIns="26670" bIns="2667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 smtClean="0">
              <a:solidFill>
                <a:schemeClr val="tx1"/>
              </a:solidFill>
            </a:rPr>
            <a:t>机体生长</a:t>
          </a:r>
          <a:endParaRPr lang="zh-CN" altLang="en-US" dirty="0">
            <a:solidFill>
              <a:schemeClr val="tx1"/>
            </a:solidFill>
          </a:endParaRPr>
        </a:p>
      </dsp:txBody>
      <dsp:txXfrm>
        <a:off x="3517328" y="496958"/>
        <a:ext cx="4072632" cy="4072632"/>
      </dsp:txXfrm>
    </dsp:sp>
    <dsp:sp modelId="{73195009-AA41-4B1F-802E-8D9E72F4F7CD}">
      <dsp:nvSpPr>
        <dsp:cNvPr id="7" name="饼形 6"/>
        <dsp:cNvSpPr/>
      </dsp:nvSpPr>
      <dsp:spPr bwMode="white">
        <a:xfrm>
          <a:off x="3517328" y="496958"/>
          <a:ext cx="4072632" cy="4072632"/>
        </a:xfrm>
        <a:prstGeom prst="pie">
          <a:avLst>
            <a:gd name="adj1" fmla="val 6942857"/>
            <a:gd name="adj2" fmla="val 10028574"/>
          </a:avLst>
        </a:prstGeom>
      </dsp:spPr>
      <dsp:style>
        <a:lnRef idx="2">
          <a:schemeClr val="lt1"/>
        </a:lnRef>
        <a:fillRef idx="1">
          <a:schemeClr val="accent1">
            <a:tint val="55000"/>
            <a:hueOff val="25714"/>
            <a:satOff val="-3472"/>
            <a:lumOff val="-4425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26670" tIns="26670" rIns="26670" bIns="2667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 smtClean="0">
              <a:solidFill>
                <a:schemeClr val="tx1"/>
              </a:solidFill>
            </a:rPr>
            <a:t>骨架系统</a:t>
          </a:r>
          <a:endParaRPr lang="zh-CN" altLang="en-US" dirty="0">
            <a:solidFill>
              <a:schemeClr val="tx1"/>
            </a:solidFill>
          </a:endParaRPr>
        </a:p>
      </dsp:txBody>
      <dsp:txXfrm>
        <a:off x="3517328" y="496958"/>
        <a:ext cx="4072632" cy="4072632"/>
      </dsp:txXfrm>
    </dsp:sp>
    <dsp:sp modelId="{97B5BD05-257B-40FB-BD03-A9051E0B64E9}">
      <dsp:nvSpPr>
        <dsp:cNvPr id="8" name="饼形 7"/>
        <dsp:cNvSpPr/>
      </dsp:nvSpPr>
      <dsp:spPr bwMode="white">
        <a:xfrm>
          <a:off x="3517328" y="496958"/>
          <a:ext cx="4072632" cy="4072632"/>
        </a:xfrm>
        <a:prstGeom prst="pie">
          <a:avLst>
            <a:gd name="adj1" fmla="val 10028574"/>
            <a:gd name="adj2" fmla="val 13114284"/>
          </a:avLst>
        </a:prstGeom>
      </dsp:spPr>
      <dsp:style>
        <a:lnRef idx="2">
          <a:schemeClr val="lt1"/>
        </a:lnRef>
        <a:fillRef idx="1">
          <a:schemeClr val="accent1">
            <a:tint val="55000"/>
            <a:hueOff val="77142"/>
            <a:satOff val="-10419"/>
            <a:lumOff val="-13276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26670" tIns="26670" rIns="26670" bIns="2667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 smtClean="0">
              <a:solidFill>
                <a:schemeClr val="tx1"/>
              </a:solidFill>
            </a:rPr>
            <a:t>服务品质</a:t>
          </a:r>
          <a:r>
            <a:rPr lang="en-US" altLang="zh-CN" b="1" dirty="0" smtClean="0">
              <a:solidFill>
                <a:schemeClr val="tx1"/>
              </a:solidFill>
            </a:rPr>
            <a:t>..</a:t>
          </a:r>
          <a:endParaRPr lang="zh-CN" altLang="en-US" b="1" dirty="0">
            <a:solidFill>
              <a:schemeClr val="tx1"/>
            </a:solidFill>
          </a:endParaRPr>
        </a:p>
      </dsp:txBody>
      <dsp:txXfrm>
        <a:off x="3517328" y="496958"/>
        <a:ext cx="4072632" cy="4072632"/>
      </dsp:txXfrm>
    </dsp:sp>
    <dsp:sp modelId="{5E0EE3DA-CF0E-4AD1-8348-E7B4C735C405}">
      <dsp:nvSpPr>
        <dsp:cNvPr id="9" name="饼形 8"/>
        <dsp:cNvSpPr/>
      </dsp:nvSpPr>
      <dsp:spPr bwMode="white">
        <a:xfrm>
          <a:off x="3517328" y="496958"/>
          <a:ext cx="4072632" cy="4072632"/>
        </a:xfrm>
        <a:prstGeom prst="pie">
          <a:avLst>
            <a:gd name="adj1" fmla="val 13114284"/>
            <a:gd name="adj2" fmla="val 16200000"/>
          </a:avLst>
        </a:prstGeom>
      </dsp:spPr>
      <dsp:style>
        <a:lnRef idx="2">
          <a:schemeClr val="lt1"/>
        </a:lnRef>
        <a:fillRef idx="1">
          <a:schemeClr val="accent1">
            <a:tint val="55000"/>
            <a:hueOff val="128571"/>
            <a:satOff val="-17366"/>
            <a:lumOff val="-22128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26670" tIns="26670" rIns="26670" bIns="2667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 smtClean="0">
              <a:solidFill>
                <a:schemeClr val="tx1"/>
              </a:solidFill>
            </a:rPr>
            <a:t>城市形象</a:t>
          </a:r>
          <a:endParaRPr lang="zh-CN" altLang="en-US" dirty="0">
            <a:solidFill>
              <a:schemeClr val="tx1"/>
            </a:solidFill>
          </a:endParaRPr>
        </a:p>
      </dsp:txBody>
      <dsp:txXfrm>
        <a:off x="3517328" y="496958"/>
        <a:ext cx="4072632" cy="40726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3116360" cy="3116360"/>
        <a:chOff x="0" y="0"/>
        <a:chExt cx="3116360" cy="3116360"/>
      </a:xfrm>
    </dsp:grpSpPr>
    <dsp:sp modelId="{9FF233C9-59AE-44E5-86C0-2D1DC6110BB3}">
      <dsp:nvSpPr>
        <dsp:cNvPr id="3" name="菱形 2"/>
        <dsp:cNvSpPr/>
      </dsp:nvSpPr>
      <dsp:spPr bwMode="white">
        <a:xfrm>
          <a:off x="1170027" y="0"/>
          <a:ext cx="3116360" cy="3116360"/>
        </a:xfrm>
        <a:prstGeom prst="diamond">
          <a:avLst/>
        </a:prstGeom>
        <a:solidFill>
          <a:srgbClr val="8064A2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hemeClr val="accent4"/>
        </a:lnRef>
        <a:fillRef idx="1">
          <a:schemeClr val="accent4">
            <a:tint val="40000"/>
          </a:schemeClr>
        </a:fillRef>
        <a:effectRef idx="2">
          <a:scrgbClr r="0" g="0" b="0"/>
        </a:effectRef>
        <a:fontRef idx="minor"/>
      </dsp:style>
      <dsp:txXfrm>
        <a:off x="1170027" y="0"/>
        <a:ext cx="3116360" cy="3116360"/>
      </dsp:txXfrm>
    </dsp:sp>
    <dsp:sp modelId="{91E4CEE2-C71E-4755-866F-D8E70685C8C0}">
      <dsp:nvSpPr>
        <dsp:cNvPr id="4" name="圆角矩形 3"/>
        <dsp:cNvSpPr/>
      </dsp:nvSpPr>
      <dsp:spPr bwMode="white">
        <a:xfrm>
          <a:off x="864092" y="226595"/>
          <a:ext cx="1215380" cy="1215380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hemeClr val="lt1"/>
        </a:lnRef>
        <a:fillRef idx="3">
          <a:schemeClr val="accent4"/>
        </a:fillRef>
        <a:effectRef idx="2">
          <a:scrgbClr r="0" g="0" b="0"/>
        </a:effectRef>
        <a:fontRef idx="minor">
          <a:schemeClr val="lt1"/>
        </a:fontRef>
      </dsp:style>
      <dsp:txBody>
        <a:bodyPr lIns="68580" tIns="68580" rIns="68580" bIns="685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dirty="0" smtClean="0">
              <a:solidFill>
                <a:sysClr val="window" lastClr="FFFFFF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rPr>
            <a:t>保证古镇整体风貌</a:t>
          </a:r>
          <a:endParaRPr lang="zh-CN" altLang="en-US" sz="1800" b="1" dirty="0">
            <a:solidFill>
              <a:sysClr val="window" lastClr="FFFFFF"/>
            </a:solidFill>
            <a:latin typeface="黑体" panose="02010609060101010101" pitchFamily="49" charset="-122"/>
            <a:ea typeface="黑体" panose="02010609060101010101" pitchFamily="49" charset="-122"/>
            <a:cs typeface="+mn-cs"/>
          </a:endParaRPr>
        </a:p>
      </dsp:txBody>
      <dsp:txXfrm>
        <a:off x="864092" y="226595"/>
        <a:ext cx="1215380" cy="1215380"/>
      </dsp:txXfrm>
    </dsp:sp>
    <dsp:sp modelId="{71FCF8F5-CC7F-49F8-B315-CA66D33DBCCA}">
      <dsp:nvSpPr>
        <dsp:cNvPr id="5" name="圆角矩形 4"/>
        <dsp:cNvSpPr/>
      </dsp:nvSpPr>
      <dsp:spPr bwMode="white">
        <a:xfrm>
          <a:off x="3393132" y="207550"/>
          <a:ext cx="1215380" cy="1215380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hemeClr val="lt1"/>
        </a:lnRef>
        <a:fillRef idx="3">
          <a:schemeClr val="accent4"/>
        </a:fillRef>
        <a:effectRef idx="2">
          <a:scrgbClr r="0" g="0" b="0"/>
        </a:effectRef>
        <a:fontRef idx="minor">
          <a:schemeClr val="lt1"/>
        </a:fontRef>
      </dsp:style>
      <dsp:txBody>
        <a:bodyPr lIns="68580" tIns="68580" rIns="68580" bIns="685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dirty="0" smtClean="0">
              <a:solidFill>
                <a:sysClr val="window" lastClr="FFFFFF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rPr>
            <a:t>避免商业泛滥</a:t>
          </a:r>
          <a:endParaRPr lang="zh-CN" altLang="en-US" sz="1800" b="1" dirty="0">
            <a:solidFill>
              <a:sysClr val="window" lastClr="FFFFFF"/>
            </a:solidFill>
            <a:latin typeface="黑体" panose="02010609060101010101" pitchFamily="49" charset="-122"/>
            <a:ea typeface="黑体" panose="02010609060101010101" pitchFamily="49" charset="-122"/>
            <a:cs typeface="+mn-cs"/>
          </a:endParaRPr>
        </a:p>
      </dsp:txBody>
      <dsp:txXfrm>
        <a:off x="3393132" y="207550"/>
        <a:ext cx="1215380" cy="1215380"/>
      </dsp:txXfrm>
    </dsp:sp>
    <dsp:sp modelId="{1B8505FF-8B76-44F0-9C3F-7220766D7157}">
      <dsp:nvSpPr>
        <dsp:cNvPr id="6" name="圆角矩形 5"/>
        <dsp:cNvSpPr/>
      </dsp:nvSpPr>
      <dsp:spPr bwMode="white">
        <a:xfrm>
          <a:off x="864092" y="1676195"/>
          <a:ext cx="1215380" cy="1215380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hemeClr val="lt1"/>
        </a:lnRef>
        <a:fillRef idx="3">
          <a:schemeClr val="accent4"/>
        </a:fillRef>
        <a:effectRef idx="2">
          <a:scrgbClr r="0" g="0" b="0"/>
        </a:effectRef>
        <a:fontRef idx="minor">
          <a:schemeClr val="lt1"/>
        </a:fontRef>
      </dsp:style>
      <dsp:txBody>
        <a:bodyPr lIns="68580" tIns="68580" rIns="68580" bIns="685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dirty="0" smtClean="0">
              <a:solidFill>
                <a:sysClr val="window" lastClr="FFFFFF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rPr>
            <a:t>延续生活形态与文化</a:t>
          </a:r>
          <a:endParaRPr lang="zh-CN" altLang="en-US" sz="1800" b="1" dirty="0">
            <a:solidFill>
              <a:sysClr val="window" lastClr="FFFFFF"/>
            </a:solidFill>
            <a:latin typeface="黑体" panose="02010609060101010101" pitchFamily="49" charset="-122"/>
            <a:ea typeface="黑体" panose="02010609060101010101" pitchFamily="49" charset="-122"/>
            <a:cs typeface="+mn-cs"/>
          </a:endParaRPr>
        </a:p>
      </dsp:txBody>
      <dsp:txXfrm>
        <a:off x="864092" y="1676195"/>
        <a:ext cx="1215380" cy="1215380"/>
      </dsp:txXfrm>
    </dsp:sp>
    <dsp:sp modelId="{0BDFE2A4-43C4-4DC0-A1F7-FCE156BE0DB5}">
      <dsp:nvSpPr>
        <dsp:cNvPr id="7" name="圆角矩形 6"/>
        <dsp:cNvSpPr/>
      </dsp:nvSpPr>
      <dsp:spPr bwMode="white">
        <a:xfrm>
          <a:off x="3384381" y="1676195"/>
          <a:ext cx="1215380" cy="1215380"/>
        </a:xfrm>
        <a:prstGeom prst="roundRect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hemeClr val="lt1"/>
        </a:lnRef>
        <a:fillRef idx="3">
          <a:schemeClr val="accent4"/>
        </a:fillRef>
        <a:effectRef idx="2">
          <a:scrgbClr r="0" g="0" b="0"/>
        </a:effectRef>
        <a:fontRef idx="minor">
          <a:schemeClr val="lt1"/>
        </a:fontRef>
      </dsp:style>
      <dsp:txBody>
        <a:bodyPr lIns="68580" tIns="68580" rIns="68580" bIns="685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dirty="0" smtClean="0">
              <a:solidFill>
                <a:sysClr val="window" lastClr="FFFFFF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rPr>
            <a:t>保护与旅游有机结合，走市场化道路</a:t>
          </a:r>
          <a:endParaRPr lang="zh-CN" altLang="en-US" sz="1800" b="1" dirty="0">
            <a:solidFill>
              <a:sysClr val="window" lastClr="FFFFFF"/>
            </a:solidFill>
            <a:latin typeface="黑体" panose="02010609060101010101" pitchFamily="49" charset="-122"/>
            <a:ea typeface="黑体" panose="02010609060101010101" pitchFamily="49" charset="-122"/>
            <a:cs typeface="+mn-cs"/>
          </a:endParaRPr>
        </a:p>
      </dsp:txBody>
      <dsp:txXfrm>
        <a:off x="3384381" y="1676195"/>
        <a:ext cx="1215380" cy="12153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2366808" cy="2618440"/>
        <a:chOff x="0" y="0"/>
        <a:chExt cx="2366808" cy="2618440"/>
      </a:xfrm>
    </dsp:grpSpPr>
    <dsp:sp modelId="{D1AD6605-7AA8-46F4-BCD2-471A5B006F17}">
      <dsp:nvSpPr>
        <dsp:cNvPr id="3" name="环形箭头 2"/>
        <dsp:cNvSpPr/>
      </dsp:nvSpPr>
      <dsp:spPr bwMode="white">
        <a:xfrm>
          <a:off x="876418" y="96191"/>
          <a:ext cx="1260325" cy="126051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28575">
          <a:solidFill>
            <a:srgbClr val="8064A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hemeClr val="lt1"/>
        </a:lnRef>
        <a:fillRef idx="3">
          <a:schemeClr val="accent4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876418" y="96191"/>
        <a:ext cx="1260325" cy="1260517"/>
      </dsp:txXfrm>
    </dsp:sp>
    <dsp:sp modelId="{451AD39F-3BBD-4DC3-B64E-79295B31809E}">
      <dsp:nvSpPr>
        <dsp:cNvPr id="4" name="矩形 3"/>
        <dsp:cNvSpPr/>
      </dsp:nvSpPr>
      <dsp:spPr bwMode="white">
        <a:xfrm>
          <a:off x="1006840" y="551276"/>
          <a:ext cx="700338" cy="350085"/>
        </a:xfrm>
        <a:prstGeom prst="rect">
          <a:avLst/>
        </a:prstGeom>
        <a:noFill/>
        <a:ln>
          <a:noFill/>
        </a:ln>
        <a:effectLst/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华文琥珀" panose="02010800040101010101" pitchFamily="2" charset="-122"/>
              <a:ea typeface="华文琥珀" panose="02010800040101010101" pitchFamily="2" charset="-122"/>
              <a:cs typeface="+mn-cs"/>
            </a:rPr>
            <a:t>食</a:t>
          </a:r>
          <a:endParaRPr lang="zh-CN" altLang="en-US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华文琥珀" panose="02010800040101010101" pitchFamily="2" charset="-122"/>
            <a:ea typeface="华文琥珀" panose="02010800040101010101" pitchFamily="2" charset="-122"/>
            <a:cs typeface="+mn-cs"/>
          </a:endParaRPr>
        </a:p>
      </dsp:txBody>
      <dsp:txXfrm>
        <a:off x="1006840" y="551276"/>
        <a:ext cx="700338" cy="350085"/>
      </dsp:txXfrm>
    </dsp:sp>
    <dsp:sp modelId="{81522B8F-4642-4C9F-B9D8-D99DEDC87F4B}">
      <dsp:nvSpPr>
        <dsp:cNvPr id="5" name="形状 4"/>
        <dsp:cNvSpPr/>
      </dsp:nvSpPr>
      <dsp:spPr bwMode="white">
        <a:xfrm>
          <a:off x="378216" y="820452"/>
          <a:ext cx="1260325" cy="126051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rgbClr val="8064A2">
                <a:hueOff val="-2232385"/>
                <a:satOff val="13449"/>
                <a:lumOff val="1078"/>
                <a:alphaOff val="0"/>
                <a:shade val="51000"/>
                <a:satMod val="130000"/>
              </a:srgbClr>
            </a:gs>
            <a:gs pos="80000">
              <a:srgbClr val="8064A2">
                <a:hueOff val="-2232385"/>
                <a:satOff val="13449"/>
                <a:lumOff val="1078"/>
                <a:alphaOff val="0"/>
                <a:shade val="93000"/>
                <a:satMod val="130000"/>
              </a:srgbClr>
            </a:gs>
            <a:gs pos="100000">
              <a:srgbClr val="8064A2">
                <a:hueOff val="-2232385"/>
                <a:satOff val="13449"/>
                <a:lumOff val="1078"/>
                <a:alphaOff val="0"/>
                <a:shade val="94000"/>
                <a:satMod val="135000"/>
              </a:srgbClr>
            </a:gs>
          </a:gsLst>
          <a:lin ang="16200000" scaled="0"/>
        </a:gradFill>
        <a:ln w="28575">
          <a:solidFill>
            <a:srgbClr val="4F81BD">
              <a:lumMod val="75000"/>
            </a:srgb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hemeClr val="lt1"/>
        </a:lnRef>
        <a:fillRef idx="3">
          <a:schemeClr val="accent4">
            <a:hueOff val="5580000"/>
            <a:satOff val="19804"/>
            <a:lumOff val="44902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378216" y="820452"/>
        <a:ext cx="1260325" cy="1260517"/>
      </dsp:txXfrm>
    </dsp:sp>
    <dsp:sp modelId="{37470210-74DF-467C-8263-63FD8BAAB1C7}">
      <dsp:nvSpPr>
        <dsp:cNvPr id="6" name="矩形 5"/>
        <dsp:cNvSpPr/>
      </dsp:nvSpPr>
      <dsp:spPr bwMode="white">
        <a:xfrm>
          <a:off x="658209" y="1279726"/>
          <a:ext cx="700338" cy="350085"/>
        </a:xfrm>
        <a:prstGeom prst="rect">
          <a:avLst/>
        </a:prstGeom>
        <a:noFill/>
        <a:ln>
          <a:noFill/>
        </a:ln>
        <a:effectLst/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华文琥珀" panose="02010800040101010101" pitchFamily="2" charset="-122"/>
              <a:ea typeface="华文琥珀" panose="02010800040101010101" pitchFamily="2" charset="-122"/>
              <a:cs typeface="+mn-cs"/>
            </a:rPr>
            <a:t>住</a:t>
          </a:r>
          <a:endParaRPr lang="zh-CN" altLang="en-US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华文琥珀" panose="02010800040101010101" pitchFamily="2" charset="-122"/>
            <a:ea typeface="华文琥珀" panose="02010800040101010101" pitchFamily="2" charset="-122"/>
            <a:cs typeface="+mn-cs"/>
          </a:endParaRPr>
        </a:p>
      </dsp:txBody>
      <dsp:txXfrm>
        <a:off x="658209" y="1279726"/>
        <a:ext cx="700338" cy="350085"/>
      </dsp:txXfrm>
    </dsp:sp>
    <dsp:sp modelId="{4027AFA9-215E-475A-B33A-78A90FBB7AFB}">
      <dsp:nvSpPr>
        <dsp:cNvPr id="7" name="空心弧 6"/>
        <dsp:cNvSpPr/>
      </dsp:nvSpPr>
      <dsp:spPr bwMode="white">
        <a:xfrm>
          <a:off x="960814" y="1631383"/>
          <a:ext cx="1082815" cy="1083249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rgbClr val="8064A2">
                <a:hueOff val="-4464770"/>
                <a:satOff val="26899"/>
                <a:lumOff val="2156"/>
                <a:alphaOff val="0"/>
                <a:shade val="51000"/>
                <a:satMod val="130000"/>
              </a:srgbClr>
            </a:gs>
            <a:gs pos="80000">
              <a:srgbClr val="8064A2">
                <a:hueOff val="-4464770"/>
                <a:satOff val="26899"/>
                <a:lumOff val="2156"/>
                <a:alphaOff val="0"/>
                <a:shade val="93000"/>
                <a:satMod val="130000"/>
              </a:srgbClr>
            </a:gs>
            <a:gs pos="100000">
              <a:srgbClr val="8064A2">
                <a:hueOff val="-4464770"/>
                <a:satOff val="26899"/>
                <a:lumOff val="2156"/>
                <a:alphaOff val="0"/>
                <a:shade val="94000"/>
                <a:satMod val="135000"/>
              </a:srgbClr>
            </a:gs>
          </a:gsLst>
          <a:lin ang="16200000" scaled="0"/>
        </a:gradFill>
        <a:ln w="28575">
          <a:solidFill>
            <a:srgbClr val="00B0F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hemeClr val="lt1"/>
        </a:lnRef>
        <a:fillRef idx="3">
          <a:schemeClr val="accent4">
            <a:hueOff val="11160000"/>
            <a:satOff val="39608"/>
            <a:lumOff val="89804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960814" y="1631383"/>
        <a:ext cx="1082815" cy="1083249"/>
      </dsp:txXfrm>
    </dsp:sp>
    <dsp:sp modelId="{6B06A113-AF8E-43F3-9CB9-9861AC220DC1}">
      <dsp:nvSpPr>
        <dsp:cNvPr id="8" name="矩形 7"/>
        <dsp:cNvSpPr/>
      </dsp:nvSpPr>
      <dsp:spPr bwMode="white">
        <a:xfrm>
          <a:off x="1008497" y="2009224"/>
          <a:ext cx="700338" cy="350085"/>
        </a:xfrm>
        <a:prstGeom prst="rect">
          <a:avLst/>
        </a:prstGeom>
        <a:noFill/>
        <a:ln>
          <a:noFill/>
        </a:ln>
        <a:effectLst/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华文琥珀" panose="02010800040101010101" pitchFamily="2" charset="-122"/>
              <a:ea typeface="华文琥珀" panose="02010800040101010101" pitchFamily="2" charset="-122"/>
              <a:cs typeface="+mn-cs"/>
            </a:rPr>
            <a:t>行</a:t>
          </a:r>
          <a:endParaRPr lang="zh-CN" altLang="en-US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华文琥珀" panose="02010800040101010101" pitchFamily="2" charset="-122"/>
            <a:ea typeface="华文琥珀" panose="02010800040101010101" pitchFamily="2" charset="-122"/>
            <a:cs typeface="+mn-cs"/>
          </a:endParaRPr>
        </a:p>
      </dsp:txBody>
      <dsp:txXfrm>
        <a:off x="1008497" y="2009224"/>
        <a:ext cx="700338" cy="3500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2399647" cy="2654770"/>
        <a:chOff x="0" y="0"/>
        <a:chExt cx="2399647" cy="2654770"/>
      </a:xfrm>
    </dsp:grpSpPr>
    <dsp:sp modelId="{D1AD6605-7AA8-46F4-BCD2-471A5B006F17}">
      <dsp:nvSpPr>
        <dsp:cNvPr id="3" name="形状 2"/>
        <dsp:cNvSpPr/>
      </dsp:nvSpPr>
      <dsp:spPr bwMode="white">
        <a:xfrm>
          <a:off x="174835" y="77351"/>
          <a:ext cx="1277812" cy="127800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0"/>
            <a:gd name="adj5" fmla="val 125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28575">
          <a:solidFill>
            <a:srgbClr val="C0504D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hemeClr val="lt1"/>
        </a:lnRef>
        <a:fillRef idx="3">
          <a:schemeClr val="accent2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174835" y="77351"/>
        <a:ext cx="1277812" cy="1278006"/>
      </dsp:txXfrm>
    </dsp:sp>
    <dsp:sp modelId="{451AD39F-3BBD-4DC3-B64E-79295B31809E}">
      <dsp:nvSpPr>
        <dsp:cNvPr id="4" name="矩形 3"/>
        <dsp:cNvSpPr/>
      </dsp:nvSpPr>
      <dsp:spPr bwMode="white">
        <a:xfrm>
          <a:off x="667342" y="538750"/>
          <a:ext cx="710056" cy="354943"/>
        </a:xfrm>
        <a:prstGeom prst="rect">
          <a:avLst/>
        </a:prstGeom>
        <a:noFill/>
        <a:ln>
          <a:noFill/>
        </a:ln>
        <a:effectLst/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华文琥珀" panose="02010800040101010101" pitchFamily="2" charset="-122"/>
              <a:ea typeface="华文琥珀" panose="02010800040101010101" pitchFamily="2" charset="-122"/>
              <a:cs typeface="+mn-cs"/>
            </a:rPr>
            <a:t>游</a:t>
          </a:r>
          <a:endParaRPr lang="zh-CN" altLang="en-US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华文琥珀" panose="02010800040101010101" pitchFamily="2" charset="-122"/>
            <a:ea typeface="华文琥珀" panose="02010800040101010101" pitchFamily="2" charset="-122"/>
            <a:cs typeface="+mn-cs"/>
          </a:endParaRPr>
        </a:p>
      </dsp:txBody>
      <dsp:txXfrm>
        <a:off x="667342" y="538750"/>
        <a:ext cx="710056" cy="354943"/>
      </dsp:txXfrm>
    </dsp:sp>
    <dsp:sp modelId="{81522B8F-4642-4C9F-B9D8-D99DEDC87F4B}">
      <dsp:nvSpPr>
        <dsp:cNvPr id="5" name="环形箭头 4"/>
        <dsp:cNvSpPr/>
      </dsp:nvSpPr>
      <dsp:spPr bwMode="white">
        <a:xfrm>
          <a:off x="738371" y="811661"/>
          <a:ext cx="1277812" cy="1278006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gradFill rotWithShape="0">
          <a:gsLst>
            <a:gs pos="0">
              <a:srgbClr val="C0504D">
                <a:hueOff val="2340759"/>
                <a:satOff val="-2918"/>
                <a:lumOff val="686"/>
                <a:alphaOff val="0"/>
                <a:shade val="51000"/>
                <a:satMod val="130000"/>
              </a:srgbClr>
            </a:gs>
            <a:gs pos="80000">
              <a:srgbClr val="C0504D">
                <a:hueOff val="2340759"/>
                <a:satOff val="-2918"/>
                <a:lumOff val="686"/>
                <a:alphaOff val="0"/>
                <a:shade val="93000"/>
                <a:satMod val="130000"/>
              </a:srgbClr>
            </a:gs>
            <a:gs pos="100000">
              <a:srgbClr val="C0504D">
                <a:hueOff val="2340759"/>
                <a:satOff val="-2918"/>
                <a:lumOff val="686"/>
                <a:alphaOff val="0"/>
                <a:shade val="94000"/>
                <a:satMod val="135000"/>
              </a:srgbClr>
            </a:gs>
          </a:gsLst>
          <a:lin ang="16200000" scaled="0"/>
        </a:gradFill>
        <a:ln w="28575">
          <a:solidFill>
            <a:srgbClr val="CC99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hemeClr val="lt1"/>
        </a:lnRef>
        <a:fillRef idx="3">
          <a:schemeClr val="accent2">
            <a:hueOff val="-7230000"/>
            <a:satOff val="-24901"/>
            <a:lumOff val="3000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738371" y="811661"/>
        <a:ext cx="1277812" cy="1278006"/>
      </dsp:txXfrm>
    </dsp:sp>
    <dsp:sp modelId="{37470210-74DF-467C-8263-63FD8BAAB1C7}">
      <dsp:nvSpPr>
        <dsp:cNvPr id="6" name="矩形 5"/>
        <dsp:cNvSpPr/>
      </dsp:nvSpPr>
      <dsp:spPr bwMode="white">
        <a:xfrm>
          <a:off x="1020810" y="1277308"/>
          <a:ext cx="710056" cy="354943"/>
        </a:xfrm>
        <a:prstGeom prst="rect">
          <a:avLst/>
        </a:prstGeom>
        <a:noFill/>
        <a:ln>
          <a:noFill/>
        </a:ln>
        <a:effectLst/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华文琥珀" panose="02010800040101010101" pitchFamily="2" charset="-122"/>
              <a:ea typeface="华文琥珀" panose="02010800040101010101" pitchFamily="2" charset="-122"/>
              <a:cs typeface="+mn-cs"/>
            </a:rPr>
            <a:t>购</a:t>
          </a:r>
          <a:endParaRPr lang="zh-CN" altLang="en-US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华文琥珀" panose="02010800040101010101" pitchFamily="2" charset="-122"/>
            <a:ea typeface="华文琥珀" panose="02010800040101010101" pitchFamily="2" charset="-122"/>
            <a:cs typeface="+mn-cs"/>
          </a:endParaRPr>
        </a:p>
      </dsp:txBody>
      <dsp:txXfrm>
        <a:off x="1020810" y="1277308"/>
        <a:ext cx="710056" cy="354943"/>
      </dsp:txXfrm>
    </dsp:sp>
    <dsp:sp modelId="{4027AFA9-215E-475A-B33A-78A90FBB7AFB}">
      <dsp:nvSpPr>
        <dsp:cNvPr id="7" name="空心弧 6"/>
        <dsp:cNvSpPr/>
      </dsp:nvSpPr>
      <dsp:spPr bwMode="white">
        <a:xfrm>
          <a:off x="269237" y="1633843"/>
          <a:ext cx="1097839" cy="1098279"/>
        </a:xfrm>
        <a:prstGeom prst="blockArc">
          <a:avLst>
            <a:gd name="adj1" fmla="val 0"/>
            <a:gd name="adj2" fmla="val 18900000"/>
            <a:gd name="adj3" fmla="val 12740"/>
          </a:avLst>
        </a:prstGeom>
        <a:gradFill rotWithShape="0">
          <a:gsLst>
            <a:gs pos="0">
              <a:srgbClr val="C0504D">
                <a:hueOff val="4681519"/>
                <a:satOff val="-5838"/>
                <a:lumOff val="1373"/>
                <a:alphaOff val="0"/>
                <a:shade val="51000"/>
                <a:satMod val="130000"/>
              </a:srgbClr>
            </a:gs>
            <a:gs pos="80000">
              <a:srgbClr val="C0504D">
                <a:hueOff val="4681519"/>
                <a:satOff val="-5838"/>
                <a:lumOff val="1373"/>
                <a:alphaOff val="0"/>
                <a:shade val="93000"/>
                <a:satMod val="130000"/>
              </a:srgbClr>
            </a:gs>
            <a:gs pos="100000">
              <a:srgbClr val="C0504D">
                <a:hueOff val="4681519"/>
                <a:satOff val="-5838"/>
                <a:lumOff val="1373"/>
                <a:alphaOff val="0"/>
                <a:shade val="94000"/>
                <a:satMod val="135000"/>
              </a:srgbClr>
            </a:gs>
          </a:gsLst>
          <a:lin ang="16200000" scaled="0"/>
        </a:gradFill>
        <a:ln w="28575">
          <a:solidFill>
            <a:srgbClr val="9BBB59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hemeClr val="lt1"/>
        </a:lnRef>
        <a:fillRef idx="3">
          <a:schemeClr val="accent2">
            <a:hueOff val="-14460000"/>
            <a:satOff val="-49803"/>
            <a:lumOff val="6000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269237" y="1633843"/>
        <a:ext cx="1097839" cy="1098279"/>
      </dsp:txXfrm>
    </dsp:sp>
    <dsp:sp modelId="{6B06A113-AF8E-43F3-9CB9-9861AC220DC1}">
      <dsp:nvSpPr>
        <dsp:cNvPr id="8" name="矩形 7"/>
        <dsp:cNvSpPr/>
      </dsp:nvSpPr>
      <dsp:spPr bwMode="white">
        <a:xfrm>
          <a:off x="667342" y="2016927"/>
          <a:ext cx="710056" cy="354943"/>
        </a:xfrm>
        <a:prstGeom prst="rect">
          <a:avLst/>
        </a:prstGeom>
        <a:noFill/>
        <a:ln>
          <a:noFill/>
        </a:ln>
        <a:effectLst/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1430" tIns="11430" rIns="11430" bIns="114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华文琥珀" panose="02010800040101010101" pitchFamily="2" charset="-122"/>
              <a:ea typeface="华文琥珀" panose="02010800040101010101" pitchFamily="2" charset="-122"/>
              <a:cs typeface="+mn-cs"/>
            </a:rPr>
            <a:t>娱</a:t>
          </a:r>
          <a:endParaRPr lang="zh-CN" altLang="en-US" sz="1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华文琥珀" panose="02010800040101010101" pitchFamily="2" charset="-122"/>
            <a:ea typeface="华文琥珀" panose="02010800040101010101" pitchFamily="2" charset="-122"/>
            <a:cs typeface="+mn-cs"/>
          </a:endParaRPr>
        </a:p>
      </dsp:txBody>
      <dsp:txXfrm>
        <a:off x="667342" y="2016927"/>
        <a:ext cx="710056" cy="3549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ar" val="1"/>
      <dgm:param type="vertAlign" val="mid"/>
      <dgm:param type="horzAlign" val="ctr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351F8-1D2C-4F35-A608-DD71CC28B1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4A2EB-DC01-46A1-AC83-FFC5E6BB164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10445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0445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A8730182-75A9-4723-B38A-1073FE778795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>
                <a:solidFill>
                  <a:srgbClr val="000000"/>
                </a:solidFill>
              </a:rPr>
              <a:t>-01-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>
                <a:solidFill>
                  <a:srgbClr val="000000"/>
                </a:solidFill>
              </a:rPr>
              <a:t>泛华集团内部资料</a:t>
            </a:r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1" cy="1362075"/>
          </a:xfrm>
        </p:spPr>
        <p:txBody>
          <a:bodyPr anchor="t"/>
          <a:lstStyle>
            <a:lvl1pPr algn="l">
              <a:defRPr sz="405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1" cy="1500187"/>
          </a:xfrm>
        </p:spPr>
        <p:txBody>
          <a:bodyPr anchor="b"/>
          <a:lstStyle>
            <a:lvl1pPr marL="0" indent="0">
              <a:buNone/>
              <a:defRPr sz="1980"/>
            </a:lvl1pPr>
            <a:lvl2pPr marL="457835" indent="0">
              <a:buNone/>
              <a:defRPr sz="1800"/>
            </a:lvl2pPr>
            <a:lvl3pPr marL="916305" indent="0">
              <a:buNone/>
              <a:defRPr sz="1620"/>
            </a:lvl3pPr>
            <a:lvl4pPr marL="1374140" indent="0">
              <a:buNone/>
              <a:defRPr sz="1440"/>
            </a:lvl4pPr>
            <a:lvl5pPr marL="1831975" indent="0">
              <a:buNone/>
              <a:defRPr sz="1440"/>
            </a:lvl5pPr>
            <a:lvl6pPr marL="2289810" indent="0">
              <a:buNone/>
              <a:defRPr sz="1440"/>
            </a:lvl6pPr>
            <a:lvl7pPr marL="2748280" indent="0">
              <a:buNone/>
              <a:defRPr sz="1440"/>
            </a:lvl7pPr>
            <a:lvl8pPr marL="3206115" indent="0">
              <a:buNone/>
              <a:defRPr sz="1440"/>
            </a:lvl8pPr>
            <a:lvl9pPr marL="3663950" indent="0">
              <a:buNone/>
              <a:defRPr sz="144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865" y="6245514"/>
            <a:ext cx="2844859" cy="476272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057" y="6245514"/>
            <a:ext cx="3861886" cy="476272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280" y="6245514"/>
            <a:ext cx="2844859" cy="476272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48E5156-3B7E-4811-88DB-E49F997466F6}" type="slidenum">
              <a:rPr kumimoji="0" lang="en-US" altLang="zh-CN" sz="126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</a:fld>
            <a:endParaRPr kumimoji="0" lang="en-US" altLang="zh-CN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5"/>
          <p:cNvSpPr>
            <a:spLocks noGrp="1"/>
          </p:cNvSpPr>
          <p:nvPr userDrawn="1">
            <p:ph type="sldNum" sz="quarter" idx="10"/>
          </p:nvPr>
        </p:nvSpPr>
        <p:spPr>
          <a:xfrm>
            <a:off x="10668000" y="6534456"/>
            <a:ext cx="1117600" cy="323865"/>
          </a:xfrm>
          <a:prstGeom prst="rect">
            <a:avLst/>
          </a:prstGeom>
        </p:spPr>
        <p:txBody>
          <a:bodyPr/>
          <a:lstStyle>
            <a:lvl1pPr algn="ctr">
              <a:defRPr sz="900" smtClean="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— </a:t>
            </a:r>
            <a:fld id="{56205637-AB05-4219-9883-EEE6ABB61BA0}" type="slidenum"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</a:fld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 —</a:t>
            </a:r>
            <a:endParaRPr kumimoji="0" lang="en-US" altLang="zh-CN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泛华集团内部资料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30261C-56D3-4B8F-B24C-C23AF2A47D71}" type="slidenum">
              <a:rPr kumimoji="0" lang="en-US" altLang="zh-CN" sz="126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</a:fld>
            <a:endParaRPr kumimoji="0" lang="en-US" altLang="zh-CN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26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D8BD707-D9CF-40AE-B4C6-C98DA3205C09}" type="datetimeFigureOut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6F15528-21DE-4FAA-801E-634DDDAF4B2B}" type="slidenum">
              <a:rPr kumimoji="0" sz="126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</a:fld>
            <a:endParaRPr kumimoji="0" sz="126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1" y="1066803"/>
            <a:ext cx="5384801" cy="5059363"/>
          </a:xfrm>
        </p:spPr>
        <p:txBody>
          <a:bodyPr/>
          <a:lstStyle>
            <a:lvl1pPr>
              <a:defRPr sz="2790"/>
            </a:lvl1pPr>
            <a:lvl2pPr>
              <a:defRPr sz="2430"/>
            </a:lvl2pPr>
            <a:lvl3pPr>
              <a:defRPr sz="198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066803"/>
            <a:ext cx="5384801" cy="5059363"/>
          </a:xfrm>
        </p:spPr>
        <p:txBody>
          <a:bodyPr/>
          <a:lstStyle>
            <a:lvl1pPr>
              <a:defRPr sz="2790"/>
            </a:lvl1pPr>
            <a:lvl2pPr>
              <a:defRPr sz="2430"/>
            </a:lvl2pPr>
            <a:lvl3pPr>
              <a:defRPr sz="198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39"/>
            <a:ext cx="1097280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9" cy="639762"/>
          </a:xfrm>
        </p:spPr>
        <p:txBody>
          <a:bodyPr anchor="b"/>
          <a:lstStyle>
            <a:lvl1pPr marL="0" indent="0">
              <a:buNone/>
              <a:defRPr sz="2430" b="1"/>
            </a:lvl1pPr>
            <a:lvl2pPr marL="457835" indent="0">
              <a:buNone/>
              <a:defRPr sz="1980" b="1"/>
            </a:lvl2pPr>
            <a:lvl3pPr marL="916305" indent="0">
              <a:buNone/>
              <a:defRPr sz="1800" b="1"/>
            </a:lvl3pPr>
            <a:lvl4pPr marL="1374140" indent="0">
              <a:buNone/>
              <a:defRPr sz="1620" b="1"/>
            </a:lvl4pPr>
            <a:lvl5pPr marL="1831975" indent="0">
              <a:buNone/>
              <a:defRPr sz="1620" b="1"/>
            </a:lvl5pPr>
            <a:lvl6pPr marL="2289810" indent="0">
              <a:buNone/>
              <a:defRPr sz="1620" b="1"/>
            </a:lvl6pPr>
            <a:lvl7pPr marL="2748280" indent="0">
              <a:buNone/>
              <a:defRPr sz="1620" b="1"/>
            </a:lvl7pPr>
            <a:lvl8pPr marL="3206115" indent="0">
              <a:buNone/>
              <a:defRPr sz="1620" b="1"/>
            </a:lvl8pPr>
            <a:lvl9pPr marL="3663950" indent="0">
              <a:buNone/>
              <a:defRPr sz="162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7"/>
            <a:ext cx="5386919" cy="3951288"/>
          </a:xfrm>
        </p:spPr>
        <p:txBody>
          <a:bodyPr/>
          <a:lstStyle>
            <a:lvl1pPr>
              <a:defRPr sz="2430"/>
            </a:lvl1pPr>
            <a:lvl2pPr>
              <a:defRPr sz="198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30" b="1"/>
            </a:lvl1pPr>
            <a:lvl2pPr marL="457835" indent="0">
              <a:buNone/>
              <a:defRPr sz="1980" b="1"/>
            </a:lvl2pPr>
            <a:lvl3pPr marL="916305" indent="0">
              <a:buNone/>
              <a:defRPr sz="1800" b="1"/>
            </a:lvl3pPr>
            <a:lvl4pPr marL="1374140" indent="0">
              <a:buNone/>
              <a:defRPr sz="1620" b="1"/>
            </a:lvl4pPr>
            <a:lvl5pPr marL="1831975" indent="0">
              <a:buNone/>
              <a:defRPr sz="1620" b="1"/>
            </a:lvl5pPr>
            <a:lvl6pPr marL="2289810" indent="0">
              <a:buNone/>
              <a:defRPr sz="1620" b="1"/>
            </a:lvl6pPr>
            <a:lvl7pPr marL="2748280" indent="0">
              <a:buNone/>
              <a:defRPr sz="1620" b="1"/>
            </a:lvl7pPr>
            <a:lvl8pPr marL="3206115" indent="0">
              <a:buNone/>
              <a:defRPr sz="1620" b="1"/>
            </a:lvl8pPr>
            <a:lvl9pPr marL="3663950" indent="0">
              <a:buNone/>
              <a:defRPr sz="162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7"/>
            <a:ext cx="5389033" cy="3951288"/>
          </a:xfrm>
        </p:spPr>
        <p:txBody>
          <a:bodyPr/>
          <a:lstStyle>
            <a:lvl1pPr>
              <a:defRPr sz="2430"/>
            </a:lvl1pPr>
            <a:lvl2pPr>
              <a:defRPr sz="198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1"/>
            <a:ext cx="4011084" cy="1162050"/>
          </a:xfrm>
        </p:spPr>
        <p:txBody>
          <a:bodyPr anchor="b"/>
          <a:lstStyle>
            <a:lvl1pPr algn="l">
              <a:defRPr sz="198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7" cy="5853113"/>
          </a:xfrm>
        </p:spPr>
        <p:txBody>
          <a:bodyPr/>
          <a:lstStyle>
            <a:lvl1pPr>
              <a:defRPr sz="3240"/>
            </a:lvl1pPr>
            <a:lvl2pPr>
              <a:defRPr sz="2790"/>
            </a:lvl2pPr>
            <a:lvl3pPr>
              <a:defRPr sz="2430"/>
            </a:lvl3pPr>
            <a:lvl4pPr>
              <a:defRPr sz="1980"/>
            </a:lvl4pPr>
            <a:lvl5pPr>
              <a:defRPr sz="1980"/>
            </a:lvl5pPr>
            <a:lvl6pPr>
              <a:defRPr sz="1980"/>
            </a:lvl6pPr>
            <a:lvl7pPr>
              <a:defRPr sz="1980"/>
            </a:lvl7pPr>
            <a:lvl8pPr>
              <a:defRPr sz="1980"/>
            </a:lvl8pPr>
            <a:lvl9pPr>
              <a:defRPr sz="198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40"/>
            </a:lvl1pPr>
            <a:lvl2pPr marL="457835" indent="0">
              <a:buNone/>
              <a:defRPr sz="1170"/>
            </a:lvl2pPr>
            <a:lvl3pPr marL="916305" indent="0">
              <a:buNone/>
              <a:defRPr sz="990"/>
            </a:lvl3pPr>
            <a:lvl4pPr marL="1374140" indent="0">
              <a:buNone/>
              <a:defRPr sz="900"/>
            </a:lvl4pPr>
            <a:lvl5pPr marL="1831975" indent="0">
              <a:buNone/>
              <a:defRPr sz="900"/>
            </a:lvl5pPr>
            <a:lvl6pPr marL="2289810" indent="0">
              <a:buNone/>
              <a:defRPr sz="900"/>
            </a:lvl6pPr>
            <a:lvl7pPr marL="2748280" indent="0">
              <a:buNone/>
              <a:defRPr sz="900"/>
            </a:lvl7pPr>
            <a:lvl8pPr marL="3206115" indent="0">
              <a:buNone/>
              <a:defRPr sz="900"/>
            </a:lvl8pPr>
            <a:lvl9pPr marL="366395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9" y="4800602"/>
            <a:ext cx="7315200" cy="566738"/>
          </a:xfrm>
        </p:spPr>
        <p:txBody>
          <a:bodyPr anchor="b"/>
          <a:lstStyle>
            <a:lvl1pPr algn="l">
              <a:defRPr sz="198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9" y="612777"/>
            <a:ext cx="7315200" cy="4114800"/>
          </a:xfrm>
        </p:spPr>
        <p:txBody>
          <a:bodyPr/>
          <a:lstStyle>
            <a:lvl1pPr marL="0" indent="0">
              <a:buNone/>
              <a:defRPr sz="3240"/>
            </a:lvl1pPr>
            <a:lvl2pPr marL="457835" indent="0">
              <a:buNone/>
              <a:defRPr sz="2790"/>
            </a:lvl2pPr>
            <a:lvl3pPr marL="916305" indent="0">
              <a:buNone/>
              <a:defRPr sz="2430"/>
            </a:lvl3pPr>
            <a:lvl4pPr marL="1374140" indent="0">
              <a:buNone/>
              <a:defRPr sz="1980"/>
            </a:lvl4pPr>
            <a:lvl5pPr marL="1831975" indent="0">
              <a:buNone/>
              <a:defRPr sz="1980"/>
            </a:lvl5pPr>
            <a:lvl6pPr marL="2289810" indent="0">
              <a:buNone/>
              <a:defRPr sz="1980"/>
            </a:lvl6pPr>
            <a:lvl7pPr marL="2748280" indent="0">
              <a:buNone/>
              <a:defRPr sz="1980"/>
            </a:lvl7pPr>
            <a:lvl8pPr marL="3206115" indent="0">
              <a:buNone/>
              <a:defRPr sz="1980"/>
            </a:lvl8pPr>
            <a:lvl9pPr marL="3663950" indent="0">
              <a:buNone/>
              <a:defRPr sz="198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440"/>
            </a:lvl1pPr>
            <a:lvl2pPr marL="457835" indent="0">
              <a:buNone/>
              <a:defRPr sz="1170"/>
            </a:lvl2pPr>
            <a:lvl3pPr marL="916305" indent="0">
              <a:buNone/>
              <a:defRPr sz="990"/>
            </a:lvl3pPr>
            <a:lvl4pPr marL="1374140" indent="0">
              <a:buNone/>
              <a:defRPr sz="900"/>
            </a:lvl4pPr>
            <a:lvl5pPr marL="1831975" indent="0">
              <a:buNone/>
              <a:defRPr sz="900"/>
            </a:lvl5pPr>
            <a:lvl6pPr marL="2289810" indent="0">
              <a:buNone/>
              <a:defRPr sz="900"/>
            </a:lvl6pPr>
            <a:lvl7pPr marL="2748280" indent="0">
              <a:buNone/>
              <a:defRPr sz="900"/>
            </a:lvl7pPr>
            <a:lvl8pPr marL="3206115" indent="0">
              <a:buNone/>
              <a:defRPr sz="900"/>
            </a:lvl8pPr>
            <a:lvl9pPr marL="366395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168275"/>
            <a:ext cx="2743200" cy="5957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8275"/>
            <a:ext cx="8026401" cy="5957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>
                <a:solidFill>
                  <a:srgbClr val="000000"/>
                </a:solidFill>
              </a:rPr>
              <a:t>-01-</a:t>
            </a:r>
            <a:endParaRPr lang="en-US" altLang="zh-CN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泛华PPT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7652" y="1143000"/>
            <a:ext cx="11004749" cy="4983164"/>
          </a:xfrm>
        </p:spPr>
        <p:txBody>
          <a:bodyPr/>
          <a:lstStyle>
            <a:lvl1pPr>
              <a:lnSpc>
                <a:spcPct val="15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609864" y="152400"/>
            <a:ext cx="10139436" cy="609600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>
                <a:solidFill>
                  <a:srgbClr val="000000"/>
                </a:solidFill>
              </a:rPr>
              <a:t>1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F397B-A903-4A92-83C7-A72E29668B8D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泛华PPT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7652" y="1143000"/>
            <a:ext cx="11004749" cy="4983164"/>
          </a:xfrm>
        </p:spPr>
        <p:txBody>
          <a:bodyPr/>
          <a:lstStyle>
            <a:lvl1pPr>
              <a:lnSpc>
                <a:spcPct val="15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609864" y="152400"/>
            <a:ext cx="10139436" cy="609600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865" y="6245225"/>
            <a:ext cx="2844859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92B75-BD93-44B9-870A-6765627FB98A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09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110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9111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srgbClr val="000000"/>
                </a:solidFill>
              </a:rPr>
              <a:t>-01-</a:t>
            </a:r>
            <a:endParaRPr lang="en-US" altLang="zh-CN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泛华PPT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内容占位符 2"/>
          <p:cNvSpPr>
            <a:spLocks noGrp="1"/>
          </p:cNvSpPr>
          <p:nvPr>
            <p:ph idx="1"/>
          </p:nvPr>
        </p:nvSpPr>
        <p:spPr>
          <a:xfrm>
            <a:off x="577652" y="1143000"/>
            <a:ext cx="11004749" cy="4983164"/>
          </a:xfrm>
        </p:spPr>
        <p:txBody>
          <a:bodyPr/>
          <a:lstStyle>
            <a:lvl1pPr>
              <a:lnSpc>
                <a:spcPct val="15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8676" name="标题 7"/>
          <p:cNvSpPr>
            <a:spLocks noGrp="1"/>
          </p:cNvSpPr>
          <p:nvPr>
            <p:ph type="title"/>
          </p:nvPr>
        </p:nvSpPr>
        <p:spPr>
          <a:xfrm>
            <a:off x="609864" y="152400"/>
            <a:ext cx="10139436" cy="609600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4867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867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867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D7892B75-BD93-44B9-870A-6765627FB98A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>
                <a:solidFill>
                  <a:srgbClr val="000000"/>
                </a:solidFill>
              </a:rPr>
              <a:t>-01-</a:t>
            </a:r>
            <a:endParaRPr lang="en-US" altLang="zh-CN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泛华PPT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7652" y="1143000"/>
            <a:ext cx="11004749" cy="4983164"/>
          </a:xfrm>
        </p:spPr>
        <p:txBody>
          <a:bodyPr/>
          <a:lstStyle>
            <a:lvl1pPr>
              <a:lnSpc>
                <a:spcPct val="15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609864" y="152400"/>
            <a:ext cx="10139436" cy="609600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92B75-BD93-44B9-870A-6765627FB98A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95B768-1892-451A-8C6B-7F2DAFDD8F16}" type="slidenum">
              <a:rPr lang="en-US" altLang="zh-CN" smtClean="0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>
                <a:solidFill>
                  <a:srgbClr val="000000"/>
                </a:solidFill>
              </a:rPr>
              <a:t>-01-</a:t>
            </a:r>
            <a:endParaRPr lang="en-US" altLang="zh-CN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泛华PPT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7652" y="1143001"/>
            <a:ext cx="11004749" cy="4983164"/>
          </a:xfrm>
        </p:spPr>
        <p:txBody>
          <a:bodyPr/>
          <a:lstStyle>
            <a:lvl1pPr>
              <a:lnSpc>
                <a:spcPct val="15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609865" y="152400"/>
            <a:ext cx="10139436" cy="609600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D8632-3821-4202-BFAB-0065A8C5A24A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D898E-F0E6-4A84-88E1-167B5D369296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泛华PPT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7652" y="1143001"/>
            <a:ext cx="11004749" cy="4983164"/>
          </a:xfrm>
        </p:spPr>
        <p:txBody>
          <a:bodyPr/>
          <a:lstStyle>
            <a:lvl1pPr>
              <a:lnSpc>
                <a:spcPct val="15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609865" y="152400"/>
            <a:ext cx="10139436" cy="609600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95613" y="6553200"/>
            <a:ext cx="2844859" cy="47625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0F439-5798-4AA4-AB0D-C923D55547E5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泛华PPT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17F9D-01CF-4353-8566-625474DB02A6}" type="slidenum">
              <a:rPr lang="zh-CN" altLang="zh-CN"/>
            </a:fld>
            <a:endParaRPr lang="zh-CN" altLang="zh-CN">
              <a:ea typeface="+mn-ea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>
                <a:solidFill>
                  <a:srgbClr val="000000"/>
                </a:solidFill>
              </a:rPr>
              <a:t>-01-</a:t>
            </a:r>
            <a:endParaRPr lang="en-US" altLang="zh-CN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泛华PPT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7652" y="1143000"/>
            <a:ext cx="11004749" cy="4983164"/>
          </a:xfrm>
        </p:spPr>
        <p:txBody>
          <a:bodyPr/>
          <a:lstStyle>
            <a:lvl1pPr>
              <a:lnSpc>
                <a:spcPct val="15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609864" y="152400"/>
            <a:ext cx="10139436" cy="609600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D8632-3821-4202-BFAB-0065A8C5A24A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21D89-0B63-407A-9C28-B2B34D41F7CF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F9CE1D-FFA8-47C6-B64E-9F4DE77A81EE}" type="slidenum">
              <a:rPr lang="en-US" altLang="zh-CN" smtClean="0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>
                <a:solidFill>
                  <a:srgbClr val="000000"/>
                </a:solidFill>
              </a:rPr>
              <a:t>1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23512-D9E5-4DFC-BB88-4B53E4611FD1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09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110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9111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srgbClr val="000000"/>
                </a:solidFill>
              </a:rPr>
              <a:t>-01-</a:t>
            </a:r>
            <a:endParaRPr lang="en-US" altLang="zh-CN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泛华PPT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内容占位符 2"/>
          <p:cNvSpPr>
            <a:spLocks noGrp="1"/>
          </p:cNvSpPr>
          <p:nvPr>
            <p:ph idx="1"/>
          </p:nvPr>
        </p:nvSpPr>
        <p:spPr>
          <a:xfrm>
            <a:off x="577652" y="1143000"/>
            <a:ext cx="11004749" cy="4983164"/>
          </a:xfrm>
        </p:spPr>
        <p:txBody>
          <a:bodyPr/>
          <a:lstStyle>
            <a:lvl1pPr>
              <a:lnSpc>
                <a:spcPct val="15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8676" name="标题 7"/>
          <p:cNvSpPr>
            <a:spLocks noGrp="1"/>
          </p:cNvSpPr>
          <p:nvPr>
            <p:ph type="title"/>
          </p:nvPr>
        </p:nvSpPr>
        <p:spPr>
          <a:xfrm>
            <a:off x="609864" y="152400"/>
            <a:ext cx="10139436" cy="609600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4867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867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867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D7892B75-BD93-44B9-870A-6765627FB98A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95B768-1892-451A-8C6B-7F2DAFDD8F16}" type="slidenum">
              <a:rPr lang="en-US" altLang="zh-CN" smtClean="0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2" y="2130528"/>
            <a:ext cx="10363200" cy="147009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2" y="3886382"/>
            <a:ext cx="8534400" cy="1752681"/>
          </a:xfrm>
        </p:spPr>
        <p:txBody>
          <a:bodyPr/>
          <a:lstStyle>
            <a:lvl1pPr marL="0" indent="0" algn="ctr">
              <a:buNone/>
              <a:defRPr/>
            </a:lvl1pPr>
            <a:lvl2pPr marL="412115" indent="0" algn="ctr">
              <a:buNone/>
              <a:defRPr/>
            </a:lvl2pPr>
            <a:lvl3pPr marL="823595" indent="0" algn="ctr">
              <a:buNone/>
              <a:defRPr/>
            </a:lvl3pPr>
            <a:lvl4pPr marL="1235075" indent="0" algn="ctr">
              <a:buNone/>
              <a:defRPr/>
            </a:lvl4pPr>
            <a:lvl5pPr marL="1646555" indent="0" algn="ctr">
              <a:buNone/>
              <a:defRPr/>
            </a:lvl5pPr>
            <a:lvl6pPr marL="2058670" indent="0" algn="ctr">
              <a:buNone/>
              <a:defRPr/>
            </a:lvl6pPr>
            <a:lvl7pPr marL="2470150" indent="0" algn="ctr">
              <a:buNone/>
              <a:defRPr/>
            </a:lvl7pPr>
            <a:lvl8pPr marL="2882265" indent="0" algn="ctr">
              <a:buNone/>
              <a:defRPr/>
            </a:lvl8pPr>
            <a:lvl9pPr marL="3293745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-01-</a:t>
            </a:r>
            <a:endParaRPr lang="en-US" altLang="zh-CN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泛华PPT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7654" y="1143055"/>
            <a:ext cx="11004749" cy="4983395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62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44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26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26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609866" y="152408"/>
            <a:ext cx="10139437" cy="609628"/>
          </a:xfrm>
        </p:spPr>
        <p:txBody>
          <a:bodyPr/>
          <a:lstStyle>
            <a:lvl1pPr algn="l">
              <a:defRPr sz="216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40283-BC6D-4105-A387-D364BCAC0DB6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865" y="6245514"/>
            <a:ext cx="2844859" cy="47627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057" y="6245514"/>
            <a:ext cx="3861886" cy="47627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280" y="6245514"/>
            <a:ext cx="2844859" cy="47627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E5156-3B7E-4811-88DB-E49F997466F6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5"/>
          <p:cNvSpPr>
            <a:spLocks noGrp="1"/>
          </p:cNvSpPr>
          <p:nvPr userDrawn="1">
            <p:ph type="sldNum" sz="quarter" idx="10"/>
          </p:nvPr>
        </p:nvSpPr>
        <p:spPr>
          <a:xfrm>
            <a:off x="10668000" y="6534456"/>
            <a:ext cx="1117600" cy="323865"/>
          </a:xfrm>
          <a:prstGeom prst="rect">
            <a:avLst/>
          </a:prstGeom>
        </p:spPr>
        <p:txBody>
          <a:bodyPr/>
          <a:lstStyle>
            <a:lvl1pPr algn="ctr">
              <a:defRPr sz="900" smtClean="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r>
              <a:rPr lang="en-US" altLang="zh-CN"/>
              <a:t>— </a:t>
            </a:r>
            <a:fld id="{56205637-AB05-4219-9883-EEE6ABB61BA0}" type="slidenum">
              <a:rPr lang="en-US" altLang="zh-CN"/>
            </a:fld>
            <a:r>
              <a:rPr lang="en-US" altLang="zh-CN"/>
              <a:t> —</a:t>
            </a:r>
            <a:endParaRPr lang="en-US" altLang="zh-CN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泛华集团内部资料</a:t>
            </a:r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0261C-56D3-4B8F-B24C-C23AF2A47D71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泛华PPT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7652" y="1143000"/>
            <a:ext cx="11004749" cy="4983164"/>
          </a:xfrm>
        </p:spPr>
        <p:txBody>
          <a:bodyPr/>
          <a:lstStyle>
            <a:lvl1pPr>
              <a:lnSpc>
                <a:spcPct val="15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609864" y="152400"/>
            <a:ext cx="10139436" cy="609600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>
                <a:solidFill>
                  <a:srgbClr val="000000"/>
                </a:solidFill>
              </a:rPr>
              <a:t>1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A0DD1-C1FD-43F3-AF92-C77B7E9C2732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>
                <a:solidFill>
                  <a:srgbClr val="000000"/>
                </a:solidFill>
              </a:rPr>
              <a:t>-01-</a:t>
            </a:r>
            <a:endParaRPr lang="en-US" altLang="zh-CN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泛华PPT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7652" y="1143000"/>
            <a:ext cx="11004749" cy="4983164"/>
          </a:xfrm>
        </p:spPr>
        <p:txBody>
          <a:bodyPr/>
          <a:lstStyle>
            <a:lvl1pPr>
              <a:lnSpc>
                <a:spcPct val="15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609864" y="152400"/>
            <a:ext cx="10139436" cy="609600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92B75-BD93-44B9-870A-6765627FB98A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D898E-F0E6-4A84-88E1-167B5D369296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95B768-1892-451A-8C6B-7F2DAFDD8F16}" type="slidenum">
              <a:rPr lang="en-US" altLang="zh-CN" smtClean="0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09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110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9111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srgbClr val="000000"/>
                </a:solidFill>
              </a:rPr>
              <a:t>-01-</a:t>
            </a:r>
            <a:endParaRPr lang="en-US" altLang="zh-CN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泛华PPT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内容占位符 2"/>
          <p:cNvSpPr>
            <a:spLocks noGrp="1"/>
          </p:cNvSpPr>
          <p:nvPr>
            <p:ph idx="1"/>
          </p:nvPr>
        </p:nvSpPr>
        <p:spPr>
          <a:xfrm>
            <a:off x="577652" y="1143000"/>
            <a:ext cx="11004749" cy="4983164"/>
          </a:xfrm>
        </p:spPr>
        <p:txBody>
          <a:bodyPr/>
          <a:lstStyle>
            <a:lvl1pPr>
              <a:lnSpc>
                <a:spcPct val="15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8676" name="标题 7"/>
          <p:cNvSpPr>
            <a:spLocks noGrp="1"/>
          </p:cNvSpPr>
          <p:nvPr>
            <p:ph type="title"/>
          </p:nvPr>
        </p:nvSpPr>
        <p:spPr>
          <a:xfrm>
            <a:off x="609864" y="152400"/>
            <a:ext cx="10139436" cy="609600"/>
          </a:xfrm>
        </p:spPr>
        <p:txBody>
          <a:bodyPr/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4867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867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867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D7892B75-BD93-44B9-870A-6765627FB98A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95B768-1892-451A-8C6B-7F2DAFDD8F16}" type="slidenum">
              <a:rPr lang="en-US" altLang="zh-CN" smtClean="0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5"/>
          <p:cNvSpPr>
            <a:spLocks noGrp="1"/>
          </p:cNvSpPr>
          <p:nvPr userDrawn="1">
            <p:ph type="sldNum" sz="quarter" idx="10"/>
          </p:nvPr>
        </p:nvSpPr>
        <p:spPr>
          <a:xfrm>
            <a:off x="10667339" y="6534150"/>
            <a:ext cx="1117497" cy="323850"/>
          </a:xfrm>
        </p:spPr>
        <p:txBody>
          <a:bodyPr/>
          <a:lstStyle>
            <a:lvl1pPr algn="ctr">
              <a:defRPr sz="10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r>
              <a:rPr lang="en-US" altLang="zh-CN">
                <a:solidFill>
                  <a:srgbClr val="000000"/>
                </a:solidFill>
              </a:rPr>
              <a:t>— </a:t>
            </a:r>
            <a:fld id="{A4AF01CD-DA12-4F7A-9FF2-1766A3DA2D9E}" type="slidenum">
              <a:rPr lang="en-US" altLang="zh-CN">
                <a:solidFill>
                  <a:srgbClr val="000000"/>
                </a:solidFill>
              </a:rPr>
            </a:fld>
            <a:r>
              <a:rPr lang="en-US" altLang="zh-CN">
                <a:solidFill>
                  <a:srgbClr val="000000"/>
                </a:solidFill>
              </a:rPr>
              <a:t> —</a:t>
            </a:r>
            <a:endParaRPr lang="en-US" altLang="zh-CN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0043" y="274575"/>
            <a:ext cx="10971915" cy="114273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1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1225"/>
            <a:fld id="{760FBDFE-C587-4B4C-A407-44438C67B59E}" type="datetimeFigureOut">
              <a:rPr lang="zh-CN" altLang="en-US" sz="1795" smtClean="0">
                <a:solidFill>
                  <a:srgbClr val="2B4D8A"/>
                </a:solidFill>
              </a:rPr>
            </a:fld>
            <a:endParaRPr lang="zh-CN" altLang="en-US" sz="1795">
              <a:solidFill>
                <a:srgbClr val="2B4D8A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1225"/>
            <a:endParaRPr lang="zh-CN" altLang="en-US" sz="1795">
              <a:solidFill>
                <a:srgbClr val="2B4D8A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1225"/>
            <a:fld id="{49AE70B2-8BF9-45C0-BB95-33D1B9D3A854}" type="slidenum">
              <a:rPr lang="zh-CN" altLang="en-US" sz="1795" smtClean="0">
                <a:solidFill>
                  <a:srgbClr val="2B4D8A"/>
                </a:solidFill>
              </a:rPr>
            </a:fld>
            <a:endParaRPr lang="zh-CN" altLang="en-US" sz="1795">
              <a:solidFill>
                <a:srgbClr val="2B4D8A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8003" y="893981"/>
            <a:ext cx="267855" cy="2678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1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97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864" y="168275"/>
            <a:ext cx="10224923" cy="563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865" y="1066801"/>
            <a:ext cx="10972271" cy="50593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>
                <a:solidFill>
                  <a:srgbClr val="000000"/>
                </a:solidFill>
              </a:rPr>
              <a:t>1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2D93F-7EFF-4E15-8526-42C5A4D2D1A3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userDrawn="1">
  <p:cSld name="仅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926" y="4"/>
            <a:ext cx="10850563" cy="10286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240466"/>
            <a:ext cx="2909888" cy="206381"/>
          </a:xfrm>
          <a:prstGeom prst="rect">
            <a:avLst/>
          </a:prstGeom>
        </p:spPr>
        <p:txBody>
          <a:bodyPr/>
          <a:lstStyle/>
          <a:p>
            <a:pPr defTabSz="911225">
              <a:defRPr/>
            </a:pPr>
            <a:fld id="{5DD3DB80-B894-403A-B48E-6FDC1A72010E}" type="slidenum">
              <a:rPr lang="zh-CN" altLang="en-US" sz="2190" smtClean="0">
                <a:solidFill>
                  <a:srgbClr val="2B4D8A"/>
                </a:solidFill>
              </a:rPr>
            </a:fld>
            <a:endParaRPr lang="zh-CN" altLang="en-US" sz="2190">
              <a:solidFill>
                <a:srgbClr val="2B4D8A"/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0044" y="274576"/>
            <a:ext cx="10971915" cy="114273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1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z="2200" b="1" smtClean="0">
                <a:solidFill>
                  <a:srgbClr val="2B4D8A"/>
                </a:solidFill>
                <a:latin typeface="宋体" panose="02010600030101010101" pitchFamily="2" charset="-122"/>
              </a:rPr>
            </a:fld>
            <a:endParaRPr lang="zh-CN" altLang="en-US" sz="2200" b="1">
              <a:solidFill>
                <a:srgbClr val="2B4D8A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sz="2200" b="1">
              <a:solidFill>
                <a:srgbClr val="2B4D8A"/>
              </a:solidFill>
              <a:latin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z="2200" b="1" smtClean="0">
                <a:solidFill>
                  <a:srgbClr val="2B4D8A"/>
                </a:solidFill>
                <a:latin typeface="宋体" panose="02010600030101010101" pitchFamily="2" charset="-122"/>
              </a:rPr>
            </a:fld>
            <a:endParaRPr lang="zh-CN" altLang="en-US" sz="2200" b="1">
              <a:solidFill>
                <a:srgbClr val="2B4D8A"/>
              </a:solidFill>
              <a:latin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8001" y="893981"/>
            <a:ext cx="267855" cy="2678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75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userDrawn="1">
  <p:cSld name="仅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926" y="3"/>
            <a:ext cx="10850563" cy="10286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240465"/>
            <a:ext cx="2909888" cy="20638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DD3DB80-B894-403A-B48E-6FDC1A72010E}" type="slidenum">
              <a:rPr lang="zh-CN" altLang="en-US" sz="2200" b="1" smtClean="0">
                <a:solidFill>
                  <a:srgbClr val="2B4D8A"/>
                </a:solidFill>
                <a:latin typeface="宋体" panose="02010600030101010101" pitchFamily="2" charset="-122"/>
              </a:rPr>
            </a:fld>
            <a:endParaRPr lang="zh-CN" altLang="en-US" sz="2200" b="1">
              <a:solidFill>
                <a:srgbClr val="2B4D8A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1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39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835" indent="0" algn="ctr">
              <a:buNone/>
              <a:defRPr/>
            </a:lvl2pPr>
            <a:lvl3pPr marL="916305" indent="0" algn="ctr">
              <a:buNone/>
              <a:defRPr/>
            </a:lvl3pPr>
            <a:lvl4pPr marL="1374140" indent="0" algn="ctr">
              <a:buNone/>
              <a:defRPr/>
            </a:lvl4pPr>
            <a:lvl5pPr marL="1831975" indent="0" algn="ctr">
              <a:buNone/>
              <a:defRPr/>
            </a:lvl5pPr>
            <a:lvl6pPr marL="2289810" indent="0" algn="ctr">
              <a:buNone/>
              <a:defRPr/>
            </a:lvl6pPr>
            <a:lvl7pPr marL="2748280" indent="0" algn="ctr">
              <a:buNone/>
              <a:defRPr/>
            </a:lvl7pPr>
            <a:lvl8pPr marL="3206115" indent="0" algn="ctr">
              <a:buNone/>
              <a:defRPr/>
            </a:lvl8pPr>
            <a:lvl9pPr marL="366395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userDrawn="1">
  <p:cSld name="1_仅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339" y="2590801"/>
            <a:ext cx="10850564" cy="10286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401735" y="6240478"/>
            <a:ext cx="1388537" cy="206381"/>
          </a:xfrm>
          <a:prstGeom prst="rect">
            <a:avLst/>
          </a:prstGeom>
        </p:spPr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69932" y="6240478"/>
            <a:ext cx="4140203" cy="206381"/>
          </a:xfrm>
          <a:prstGeom prst="rect">
            <a:avLst/>
          </a:prstGeom>
        </p:spPr>
        <p:txBody>
          <a:bodyPr/>
          <a:lstStyle/>
          <a:p>
            <a:r>
              <a:rPr lang="en-US" altLang="zh-CN" dirty="0"/>
              <a:t>www.islide.cc</a:t>
            </a:r>
            <a:endParaRPr lang="zh-CN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2" y="6240478"/>
            <a:ext cx="2909888" cy="206381"/>
          </a:xfrm>
          <a:prstGeom prst="rect">
            <a:avLst/>
          </a:prstGeom>
        </p:spPr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3" y="365128"/>
            <a:ext cx="10515601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z="2200" b="1" smtClean="0">
                <a:solidFill>
                  <a:srgbClr val="2B4D8A"/>
                </a:solidFill>
                <a:latin typeface="宋体" panose="02010600030101010101" pitchFamily="2" charset="-122"/>
              </a:rPr>
            </a:fld>
            <a:endParaRPr lang="zh-CN" altLang="en-US" sz="2200" b="1">
              <a:solidFill>
                <a:srgbClr val="2B4D8A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sz="2200" b="1">
              <a:solidFill>
                <a:srgbClr val="2B4D8A"/>
              </a:solidFill>
              <a:latin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z="2200" b="1" smtClean="0">
                <a:solidFill>
                  <a:srgbClr val="2B4D8A"/>
                </a:solidFill>
                <a:latin typeface="宋体" panose="02010600030101010101" pitchFamily="2" charset="-122"/>
              </a:rPr>
            </a:fld>
            <a:endParaRPr lang="zh-CN" altLang="en-US" sz="2200" b="1">
              <a:solidFill>
                <a:srgbClr val="2B4D8A"/>
              </a:solidFill>
              <a:latin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8004" y="893983"/>
            <a:ext cx="267855" cy="2678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75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userDrawn="1">
  <p:cSld name="仅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930" y="4"/>
            <a:ext cx="10850564" cy="10286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401735" y="6240478"/>
            <a:ext cx="1388537" cy="206381"/>
          </a:xfrm>
          <a:prstGeom prst="rect">
            <a:avLst/>
          </a:prstGeom>
        </p:spPr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69932" y="6240478"/>
            <a:ext cx="4140203" cy="206381"/>
          </a:xfrm>
          <a:prstGeom prst="rect">
            <a:avLst/>
          </a:prstGeom>
        </p:spPr>
        <p:txBody>
          <a:bodyPr/>
          <a:lstStyle/>
          <a:p>
            <a:r>
              <a:rPr lang="en-US" altLang="zh-CN" dirty="0"/>
              <a:t>www.islide.cc</a:t>
            </a:r>
            <a:endParaRPr lang="zh-CN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2" y="6240478"/>
            <a:ext cx="2909888" cy="206381"/>
          </a:xfrm>
          <a:prstGeom prst="rect">
            <a:avLst/>
          </a:prstGeom>
        </p:spPr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2" y="2130528"/>
            <a:ext cx="10363200" cy="147009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2" y="3886382"/>
            <a:ext cx="8534400" cy="1752681"/>
          </a:xfrm>
        </p:spPr>
        <p:txBody>
          <a:bodyPr/>
          <a:lstStyle>
            <a:lvl1pPr marL="0" indent="0" algn="ctr">
              <a:buNone/>
              <a:defRPr/>
            </a:lvl1pPr>
            <a:lvl2pPr marL="412115" indent="0" algn="ctr">
              <a:buNone/>
              <a:defRPr/>
            </a:lvl2pPr>
            <a:lvl3pPr marL="823595" indent="0" algn="ctr">
              <a:buNone/>
              <a:defRPr/>
            </a:lvl3pPr>
            <a:lvl4pPr marL="1235075" indent="0" algn="ctr">
              <a:buNone/>
              <a:defRPr/>
            </a:lvl4pPr>
            <a:lvl5pPr marL="1646555" indent="0" algn="ctr">
              <a:buNone/>
              <a:defRPr/>
            </a:lvl5pPr>
            <a:lvl6pPr marL="2058670" indent="0" algn="ctr">
              <a:buNone/>
              <a:defRPr/>
            </a:lvl6pPr>
            <a:lvl7pPr marL="2470150" indent="0" algn="ctr">
              <a:buNone/>
              <a:defRPr/>
            </a:lvl7pPr>
            <a:lvl8pPr marL="2882265" indent="0" algn="ctr">
              <a:buNone/>
              <a:defRPr/>
            </a:lvl8pPr>
            <a:lvl9pPr marL="3293745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6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-01-</a:t>
            </a:r>
            <a:endParaRPr kumimoji="0" lang="en-US" altLang="zh-CN" sz="126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泛华PPT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7654" y="1143055"/>
            <a:ext cx="11004749" cy="4983395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62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44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26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26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609866" y="152408"/>
            <a:ext cx="10139437" cy="609628"/>
          </a:xfrm>
        </p:spPr>
        <p:txBody>
          <a:bodyPr/>
          <a:lstStyle>
            <a:lvl1pPr algn="l">
              <a:defRPr sz="216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940283-BC6D-4105-A387-D364BCAC0DB6}" type="slidenum">
              <a:rPr kumimoji="0" lang="en-US" altLang="zh-CN" sz="126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</a:fld>
            <a:endParaRPr kumimoji="0" lang="en-US" altLang="zh-CN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865" y="6245514"/>
            <a:ext cx="2844859" cy="476272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057" y="6245514"/>
            <a:ext cx="3861886" cy="476272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280" y="6245514"/>
            <a:ext cx="2844859" cy="476272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48E5156-3B7E-4811-88DB-E49F997466F6}" type="slidenum">
              <a:rPr kumimoji="0" lang="en-US" altLang="zh-CN" sz="126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</a:fld>
            <a:endParaRPr kumimoji="0" lang="en-US" altLang="zh-CN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5"/>
          <p:cNvSpPr>
            <a:spLocks noGrp="1"/>
          </p:cNvSpPr>
          <p:nvPr userDrawn="1">
            <p:ph type="sldNum" sz="quarter" idx="10"/>
          </p:nvPr>
        </p:nvSpPr>
        <p:spPr>
          <a:xfrm>
            <a:off x="10668000" y="6534456"/>
            <a:ext cx="1117600" cy="323865"/>
          </a:xfrm>
          <a:prstGeom prst="rect">
            <a:avLst/>
          </a:prstGeom>
        </p:spPr>
        <p:txBody>
          <a:bodyPr/>
          <a:lstStyle>
            <a:lvl1pPr algn="ctr">
              <a:defRPr sz="900" smtClean="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— </a:t>
            </a:r>
            <a:fld id="{56205637-AB05-4219-9883-EEE6ABB61BA0}" type="slidenum"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</a:fld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 —</a:t>
            </a:r>
            <a:endParaRPr kumimoji="0" lang="en-US" altLang="zh-CN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泛华集团内部资料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30261C-56D3-4B8F-B24C-C23AF2A47D71}" type="slidenum">
              <a:rPr kumimoji="0" lang="en-US" altLang="zh-CN" sz="126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</a:fld>
            <a:endParaRPr kumimoji="0" lang="en-US" altLang="zh-CN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2" y="2130528"/>
            <a:ext cx="10363200" cy="147009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2" y="3886382"/>
            <a:ext cx="8534400" cy="1752681"/>
          </a:xfrm>
        </p:spPr>
        <p:txBody>
          <a:bodyPr/>
          <a:lstStyle>
            <a:lvl1pPr marL="0" indent="0" algn="ctr">
              <a:buNone/>
              <a:defRPr/>
            </a:lvl1pPr>
            <a:lvl2pPr marL="412115" indent="0" algn="ctr">
              <a:buNone/>
              <a:defRPr/>
            </a:lvl2pPr>
            <a:lvl3pPr marL="823595" indent="0" algn="ctr">
              <a:buNone/>
              <a:defRPr/>
            </a:lvl3pPr>
            <a:lvl4pPr marL="1235075" indent="0" algn="ctr">
              <a:buNone/>
              <a:defRPr/>
            </a:lvl4pPr>
            <a:lvl5pPr marL="1646555" indent="0" algn="ctr">
              <a:buNone/>
              <a:defRPr/>
            </a:lvl5pPr>
            <a:lvl6pPr marL="2058670" indent="0" algn="ctr">
              <a:buNone/>
              <a:defRPr/>
            </a:lvl6pPr>
            <a:lvl7pPr marL="2470150" indent="0" algn="ctr">
              <a:buNone/>
              <a:defRPr/>
            </a:lvl7pPr>
            <a:lvl8pPr marL="2882265" indent="0" algn="ctr">
              <a:buNone/>
              <a:defRPr/>
            </a:lvl8pPr>
            <a:lvl9pPr marL="3293745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6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-01-</a:t>
            </a:r>
            <a:endParaRPr kumimoji="0" lang="en-US" altLang="zh-CN" sz="126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泛华PPT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7654" y="1143055"/>
            <a:ext cx="11004749" cy="4983395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62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44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26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26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609866" y="152408"/>
            <a:ext cx="10139437" cy="609628"/>
          </a:xfrm>
        </p:spPr>
        <p:txBody>
          <a:bodyPr/>
          <a:lstStyle>
            <a:lvl1pPr algn="l">
              <a:defRPr sz="216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940283-BC6D-4105-A387-D364BCAC0DB6}" type="slidenum">
              <a:rPr kumimoji="0" lang="en-US" altLang="zh-CN" sz="126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</a:fld>
            <a:endParaRPr kumimoji="0" lang="en-US" altLang="zh-CN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865" y="6245514"/>
            <a:ext cx="2844859" cy="476272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057" y="6245514"/>
            <a:ext cx="3861886" cy="476272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280" y="6245514"/>
            <a:ext cx="2844859" cy="476272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48E5156-3B7E-4811-88DB-E49F997466F6}" type="slidenum">
              <a:rPr kumimoji="0" lang="en-US" altLang="zh-CN" sz="126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</a:fld>
            <a:endParaRPr kumimoji="0" lang="en-US" altLang="zh-CN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5"/>
          <p:cNvSpPr>
            <a:spLocks noGrp="1"/>
          </p:cNvSpPr>
          <p:nvPr userDrawn="1">
            <p:ph type="sldNum" sz="quarter" idx="10"/>
          </p:nvPr>
        </p:nvSpPr>
        <p:spPr>
          <a:xfrm>
            <a:off x="10668000" y="6534456"/>
            <a:ext cx="1117600" cy="323865"/>
          </a:xfrm>
          <a:prstGeom prst="rect">
            <a:avLst/>
          </a:prstGeom>
        </p:spPr>
        <p:txBody>
          <a:bodyPr/>
          <a:lstStyle>
            <a:lvl1pPr algn="ctr">
              <a:defRPr sz="900" smtClean="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— </a:t>
            </a:r>
            <a:fld id="{56205637-AB05-4219-9883-EEE6ABB61BA0}" type="slidenum"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</a:fld>
            <a:r>
              <a:rPr kumimoji="0" lang="en-US" altLang="zh-CN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 —</a:t>
            </a:r>
            <a:endParaRPr kumimoji="0" lang="en-US" altLang="zh-CN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泛华集团内部资料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30261C-56D3-4B8F-B24C-C23AF2A47D71}" type="slidenum">
              <a:rPr kumimoji="0" lang="en-US" altLang="zh-CN" sz="126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</a:fld>
            <a:endParaRPr kumimoji="0" lang="en-US" altLang="zh-CN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2" y="2130528"/>
            <a:ext cx="10363200" cy="147009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2" y="3886382"/>
            <a:ext cx="8534400" cy="1752681"/>
          </a:xfrm>
        </p:spPr>
        <p:txBody>
          <a:bodyPr/>
          <a:lstStyle>
            <a:lvl1pPr marL="0" indent="0" algn="ctr">
              <a:buNone/>
              <a:defRPr/>
            </a:lvl1pPr>
            <a:lvl2pPr marL="412115" indent="0" algn="ctr">
              <a:buNone/>
              <a:defRPr/>
            </a:lvl2pPr>
            <a:lvl3pPr marL="823595" indent="0" algn="ctr">
              <a:buNone/>
              <a:defRPr/>
            </a:lvl3pPr>
            <a:lvl4pPr marL="1235075" indent="0" algn="ctr">
              <a:buNone/>
              <a:defRPr/>
            </a:lvl4pPr>
            <a:lvl5pPr marL="1646555" indent="0" algn="ctr">
              <a:buNone/>
              <a:defRPr/>
            </a:lvl5pPr>
            <a:lvl6pPr marL="2058670" indent="0" algn="ctr">
              <a:buNone/>
              <a:defRPr/>
            </a:lvl6pPr>
            <a:lvl7pPr marL="2470150" indent="0" algn="ctr">
              <a:buNone/>
              <a:defRPr/>
            </a:lvl7pPr>
            <a:lvl8pPr marL="2882265" indent="0" algn="ctr">
              <a:buNone/>
              <a:defRPr/>
            </a:lvl8pPr>
            <a:lvl9pPr marL="3293745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6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-01-</a:t>
            </a:r>
            <a:endParaRPr kumimoji="0" lang="en-US" altLang="zh-CN" sz="126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泛华PPT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7654" y="1143055"/>
            <a:ext cx="11004749" cy="4983395"/>
          </a:xfrm>
        </p:spPr>
        <p:txBody>
          <a:bodyPr/>
          <a:lstStyle>
            <a:lvl1pPr>
              <a:lnSpc>
                <a:spcPct val="15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 sz="162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 sz="144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 sz="126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 sz="126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609866" y="152408"/>
            <a:ext cx="10139437" cy="609628"/>
          </a:xfrm>
        </p:spPr>
        <p:txBody>
          <a:bodyPr/>
          <a:lstStyle>
            <a:lvl1pPr algn="l">
              <a:defRPr sz="216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7940283-BC6D-4105-A387-D364BCAC0DB6}" type="slidenum">
              <a:rPr kumimoji="0" lang="en-US" altLang="zh-CN" sz="126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</a:fld>
            <a:endParaRPr kumimoji="0" lang="en-US" altLang="zh-CN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7" Type="http://schemas.openxmlformats.org/officeDocument/2006/relationships/theme" Target="../theme/theme10.xml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/Relationships>
</file>

<file path=ppt/slideMasters/_rels/slideMaster1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1.xml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/Relationships>
</file>

<file path=ppt/slideMasters/_rels/slideMaster12.xml.rels><?xml version="1.0" encoding="UTF-8" standalone="yes"?>
<Relationships xmlns="http://schemas.openxmlformats.org/package/2006/relationships"><Relationship Id="rId6" Type="http://schemas.openxmlformats.org/officeDocument/2006/relationships/theme" Target="../theme/theme12.xml"/><Relationship Id="rId5" Type="http://schemas.openxmlformats.org/officeDocument/2006/relationships/image" Target="../media/image2.png"/><Relationship Id="rId4" Type="http://schemas.openxmlformats.org/officeDocument/2006/relationships/tags" Target="../tags/tag1.xml"/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/Relationships>
</file>

<file path=ppt/slideMasters/_rels/slideMaster13.xml.rels><?xml version="1.0" encoding="UTF-8" standalone="yes"?>
<Relationships xmlns="http://schemas.openxmlformats.org/package/2006/relationships"><Relationship Id="rId7" Type="http://schemas.openxmlformats.org/officeDocument/2006/relationships/theme" Target="../theme/theme13.xml"/><Relationship Id="rId6" Type="http://schemas.openxmlformats.org/officeDocument/2006/relationships/image" Target="../media/image2.png"/><Relationship Id="rId5" Type="http://schemas.openxmlformats.org/officeDocument/2006/relationships/tags" Target="../tags/tag2.xml"/><Relationship Id="rId4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4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theme" Target="../theme/theme14.xml"/><Relationship Id="rId7" Type="http://schemas.openxmlformats.org/officeDocument/2006/relationships/image" Target="../media/image2.png"/><Relationship Id="rId6" Type="http://schemas.openxmlformats.org/officeDocument/2006/relationships/tags" Target="../tags/tag3.xml"/><Relationship Id="rId5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/Relationships>
</file>

<file path=ppt/slideMasters/_rels/slideMaster15.xml.rels><?xml version="1.0" encoding="UTF-8" standalone="yes"?>
<Relationships xmlns="http://schemas.openxmlformats.org/package/2006/relationships"><Relationship Id="rId7" Type="http://schemas.openxmlformats.org/officeDocument/2006/relationships/theme" Target="../theme/theme15.xml"/><Relationship Id="rId6" Type="http://schemas.openxmlformats.org/officeDocument/2006/relationships/image" Target="../media/image2.png"/><Relationship Id="rId5" Type="http://schemas.openxmlformats.org/officeDocument/2006/relationships/tags" Target="../tags/tag4.xml"/><Relationship Id="rId4" Type="http://schemas.openxmlformats.org/officeDocument/2006/relationships/slideLayout" Target="../slideLayouts/slideLayout74.xml"/><Relationship Id="rId3" Type="http://schemas.openxmlformats.org/officeDocument/2006/relationships/slideLayout" Target="../slideLayouts/slideLayout73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theme" Target="../theme/theme16.xml"/><Relationship Id="rId7" Type="http://schemas.openxmlformats.org/officeDocument/2006/relationships/image" Target="../media/image2.png"/><Relationship Id="rId6" Type="http://schemas.openxmlformats.org/officeDocument/2006/relationships/tags" Target="../tags/tag5.xml"/><Relationship Id="rId5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/Relationships>
</file>

<file path=ppt/slideMasters/_rels/slideMaster17.xml.rels><?xml version="1.0" encoding="UTF-8" standalone="yes"?>
<Relationships xmlns="http://schemas.openxmlformats.org/package/2006/relationships"><Relationship Id="rId9" Type="http://schemas.openxmlformats.org/officeDocument/2006/relationships/theme" Target="../theme/theme17.xml"/><Relationship Id="rId8" Type="http://schemas.openxmlformats.org/officeDocument/2006/relationships/image" Target="../media/image2.png"/><Relationship Id="rId7" Type="http://schemas.openxmlformats.org/officeDocument/2006/relationships/tags" Target="../tags/tag6.xml"/><Relationship Id="rId6" Type="http://schemas.openxmlformats.org/officeDocument/2006/relationships/slideLayout" Target="../slideLayouts/slideLayout85.xml"/><Relationship Id="rId5" Type="http://schemas.openxmlformats.org/officeDocument/2006/relationships/slideLayout" Target="../slideLayouts/slideLayout84.xml"/><Relationship Id="rId4" Type="http://schemas.openxmlformats.org/officeDocument/2006/relationships/slideLayout" Target="../slideLayouts/slideLayout83.xml"/><Relationship Id="rId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theme" Target="../theme/theme18.xml"/><Relationship Id="rId7" Type="http://schemas.openxmlformats.org/officeDocument/2006/relationships/image" Target="../media/image1.jpeg"/><Relationship Id="rId6" Type="http://schemas.openxmlformats.org/officeDocument/2006/relationships/slideLayout" Target="../slideLayouts/slideLayout91.xml"/><Relationship Id="rId5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theme" Target="../theme/theme19.xml"/><Relationship Id="rId7" Type="http://schemas.openxmlformats.org/officeDocument/2006/relationships/image" Target="../media/image1.jpeg"/><Relationship Id="rId6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4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" Type="http://schemas.openxmlformats.org/officeDocument/2006/relationships/slideLayout" Target="../slideLayouts/slideLayout8.xml"/></Relationships>
</file>

<file path=ppt/slideMasters/_rels/slideMaster20.xml.rels><?xml version="1.0" encoding="UTF-8" standalone="yes"?>
<Relationships xmlns="http://schemas.openxmlformats.org/package/2006/relationships"><Relationship Id="rId9" Type="http://schemas.openxmlformats.org/officeDocument/2006/relationships/theme" Target="../theme/theme20.xml"/><Relationship Id="rId8" Type="http://schemas.openxmlformats.org/officeDocument/2006/relationships/image" Target="../media/image1.jpeg"/><Relationship Id="rId7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/Relationships>
</file>

<file path=ppt/slideMasters/_rels/slideMaster3.xml.rels><?xml version="1.0" encoding="UTF-8" standalone="yes"?>
<Relationships xmlns="http://schemas.openxmlformats.org/package/2006/relationships"><Relationship Id="rId5" Type="http://schemas.openxmlformats.org/officeDocument/2006/relationships/theme" Target="../theme/theme3.xml"/><Relationship Id="rId4" Type="http://schemas.openxmlformats.org/officeDocument/2006/relationships/image" Target="../media/image1.jpeg"/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5" Type="http://schemas.openxmlformats.org/officeDocument/2006/relationships/theme" Target="../theme/theme4.xml"/><Relationship Id="rId4" Type="http://schemas.openxmlformats.org/officeDocument/2006/relationships/image" Target="../media/image1.jpeg"/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6" Type="http://schemas.openxmlformats.org/officeDocument/2006/relationships/theme" Target="../theme/theme5.xml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7" Type="http://schemas.openxmlformats.org/officeDocument/2006/relationships/image" Target="../media/image1.jpeg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/Relationships>
</file>

<file path=ppt/slideMasters/_rels/slideMaster7.xml.rels><?xml version="1.0" encoding="UTF-8" standalone="yes"?>
<Relationships xmlns="http://schemas.openxmlformats.org/package/2006/relationships"><Relationship Id="rId7" Type="http://schemas.openxmlformats.org/officeDocument/2006/relationships/theme" Target="../theme/theme7.xml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/Relationships>
</file>

<file path=ppt/slideMasters/_rels/slideMaster8.xml.rels><?xml version="1.0" encoding="UTF-8" standalone="yes"?>
<Relationships xmlns="http://schemas.openxmlformats.org/package/2006/relationships"><Relationship Id="rId6" Type="http://schemas.openxmlformats.org/officeDocument/2006/relationships/theme" Target="../theme/theme8.xml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43.xml"/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7" Type="http://schemas.openxmlformats.org/officeDocument/2006/relationships/image" Target="../media/image1.jpeg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864" y="168275"/>
            <a:ext cx="10224923" cy="563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865" y="1066801"/>
            <a:ext cx="10972271" cy="50593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>
                <a:solidFill>
                  <a:srgbClr val="000000"/>
                </a:solidFill>
              </a:rPr>
              <a:t>泛华集团内部资料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7" y="6245225"/>
            <a:ext cx="3861886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>
                <a:solidFill>
                  <a:srgbClr val="000000"/>
                </a:solidFill>
              </a:rPr>
              <a:t>1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277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F38793-6D77-4473-B79E-4A39FDA00C92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1pPr>
      <a:lvl2pPr marL="742950" indent="-28575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2pPr>
      <a:lvl3pPr marL="11430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3pPr>
      <a:lvl4pPr marL="16002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4pPr>
      <a:lvl5pPr marL="20574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864" y="168275"/>
            <a:ext cx="10224923" cy="563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865" y="1066801"/>
            <a:ext cx="10972271" cy="50593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7" y="6245225"/>
            <a:ext cx="3861886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277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95B768-1892-451A-8C6B-7F2DAFDD8F16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marL="11430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marL="16002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marL="20574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864" y="168275"/>
            <a:ext cx="10224923" cy="563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865" y="1066801"/>
            <a:ext cx="10972271" cy="50593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857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7" y="6245225"/>
            <a:ext cx="3861886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858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277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95B768-1892-451A-8C6B-7F2DAFDD8F16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marL="11430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marL="16002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marL="20574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10"/>
          <p:cNvSpPr>
            <a:spLocks noChangeShapeType="1"/>
          </p:cNvSpPr>
          <p:nvPr userDrawn="1"/>
        </p:nvSpPr>
        <p:spPr bwMode="auto">
          <a:xfrm>
            <a:off x="325355" y="827089"/>
            <a:ext cx="11626164" cy="0"/>
          </a:xfrm>
          <a:prstGeom prst="line">
            <a:avLst/>
          </a:prstGeom>
          <a:noFill/>
          <a:ln w="9525">
            <a:solidFill>
              <a:srgbClr val="0066CC"/>
            </a:solidFill>
            <a:round/>
          </a:ln>
        </p:spPr>
        <p:txBody>
          <a:bodyPr lIns="101710" tIns="50855" rIns="101710" bIns="50855"/>
          <a:lstStyle/>
          <a:p>
            <a:pPr algn="ctr">
              <a:defRPr/>
            </a:pPr>
            <a:endParaRPr lang="zh-CN" altLang="en-US" sz="2000" dirty="0"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7" name="KSO_TEMPLATE" hidden="1"/>
          <p:cNvSpPr/>
          <p:nvPr>
            <p:custDataLst>
              <p:tags r:id="rId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1615" b="0">
              <a:solidFill>
                <a:srgbClr val="FFFFFF"/>
              </a:solidFill>
            </a:endParaRPr>
          </a:p>
        </p:txBody>
      </p:sp>
      <p:pic>
        <p:nvPicPr>
          <p:cNvPr id="9" name="图片 9" descr="logo横版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1777" y="389379"/>
            <a:ext cx="1844741" cy="38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流程图: 过程 9"/>
          <p:cNvSpPr/>
          <p:nvPr userDrawn="1"/>
        </p:nvSpPr>
        <p:spPr>
          <a:xfrm>
            <a:off x="9107312" y="803275"/>
            <a:ext cx="2843736" cy="63913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1615" b="0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xStyles>
    <p:titleStyle>
      <a:lvl1pPr algn="l" defTabSz="820420" rtl="0" eaLnBrk="1" latinLnBrk="0" hangingPunct="1">
        <a:lnSpc>
          <a:spcPct val="90000"/>
        </a:lnSpc>
        <a:spcBef>
          <a:spcPct val="0"/>
        </a:spcBef>
        <a:buNone/>
        <a:defRPr sz="3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105" indent="-205105" algn="l" defTabSz="8204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155" kern="1200">
          <a:solidFill>
            <a:schemeClr val="tx1"/>
          </a:solidFill>
          <a:latin typeface="+mn-lt"/>
          <a:ea typeface="+mn-ea"/>
          <a:cs typeface="+mn-cs"/>
        </a:defRPr>
      </a:lvl1pPr>
      <a:lvl2pPr marL="615315" indent="-205105" algn="l" defTabSz="82042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1026160" indent="-205105" algn="l" defTabSz="82042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3pPr>
      <a:lvl4pPr marL="1436370" indent="-205105" algn="l" defTabSz="82042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4pPr>
      <a:lvl5pPr marL="1846580" indent="-205105" algn="l" defTabSz="82042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5pPr>
      <a:lvl6pPr marL="2256790" indent="-205105" algn="l" defTabSz="82042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6pPr>
      <a:lvl7pPr marL="2667000" indent="-205105" algn="l" defTabSz="82042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7pPr>
      <a:lvl8pPr marL="3077845" indent="-205105" algn="l" defTabSz="82042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8pPr>
      <a:lvl9pPr marL="3488055" indent="-205105" algn="l" defTabSz="82042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1pPr>
      <a:lvl2pPr marL="410210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2pPr>
      <a:lvl3pPr marL="820420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3pPr>
      <a:lvl4pPr marL="1231265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4pPr>
      <a:lvl5pPr marL="1641475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5pPr>
      <a:lvl6pPr marL="2051685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6pPr>
      <a:lvl7pPr marL="2461895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7pPr>
      <a:lvl8pPr marL="2872740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8pPr>
      <a:lvl9pPr marL="3282950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10"/>
          <p:cNvSpPr>
            <a:spLocks noChangeShapeType="1"/>
          </p:cNvSpPr>
          <p:nvPr userDrawn="1"/>
        </p:nvSpPr>
        <p:spPr bwMode="auto">
          <a:xfrm>
            <a:off x="325355" y="827089"/>
            <a:ext cx="11626164" cy="0"/>
          </a:xfrm>
          <a:prstGeom prst="line">
            <a:avLst/>
          </a:prstGeom>
          <a:noFill/>
          <a:ln w="9525">
            <a:solidFill>
              <a:srgbClr val="0066CC"/>
            </a:solidFill>
            <a:round/>
          </a:ln>
        </p:spPr>
        <p:txBody>
          <a:bodyPr lIns="101710" tIns="50855" rIns="101710" bIns="50855"/>
          <a:lstStyle/>
          <a:p>
            <a:pPr algn="ctr">
              <a:defRPr/>
            </a:pPr>
            <a:endParaRPr lang="zh-CN" altLang="en-US" sz="2000" dirty="0">
              <a:solidFill>
                <a:srgbClr val="2B4D8A"/>
              </a:solidFill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7" name="KSO_TEMPLATE" hidden="1"/>
          <p:cNvSpPr/>
          <p:nvPr>
            <p:custDataLst>
              <p:tags r:id="rId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1615" b="0">
              <a:solidFill>
                <a:srgbClr val="FFFFFF"/>
              </a:solidFill>
            </a:endParaRPr>
          </a:p>
        </p:txBody>
      </p:sp>
      <p:pic>
        <p:nvPicPr>
          <p:cNvPr id="9" name="图片 9" descr="logo横版.png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1776" y="389378"/>
            <a:ext cx="1844742" cy="38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流程图: 过程 9"/>
          <p:cNvSpPr/>
          <p:nvPr userDrawn="1"/>
        </p:nvSpPr>
        <p:spPr>
          <a:xfrm>
            <a:off x="9107313" y="803275"/>
            <a:ext cx="2843736" cy="63913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1615" b="0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</p:sldLayoutIdLst>
  <p:txStyles>
    <p:titleStyle>
      <a:lvl1pPr algn="l" defTabSz="820420" rtl="0" eaLnBrk="1" latinLnBrk="0" hangingPunct="1">
        <a:lnSpc>
          <a:spcPct val="90000"/>
        </a:lnSpc>
        <a:spcBef>
          <a:spcPct val="0"/>
        </a:spcBef>
        <a:buNone/>
        <a:defRPr sz="3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105" indent="-205105" algn="l" defTabSz="82042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155" kern="1200">
          <a:solidFill>
            <a:schemeClr val="tx1"/>
          </a:solidFill>
          <a:latin typeface="+mn-lt"/>
          <a:ea typeface="+mn-ea"/>
          <a:cs typeface="+mn-cs"/>
        </a:defRPr>
      </a:lvl1pPr>
      <a:lvl2pPr marL="615315" indent="-205105" algn="l" defTabSz="82042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1026160" indent="-205105" algn="l" defTabSz="82042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3pPr>
      <a:lvl4pPr marL="1436370" indent="-205105" algn="l" defTabSz="82042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4pPr>
      <a:lvl5pPr marL="1846580" indent="-205105" algn="l" defTabSz="82042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5pPr>
      <a:lvl6pPr marL="2256790" indent="-205105" algn="l" defTabSz="82042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6pPr>
      <a:lvl7pPr marL="2667000" indent="-205105" algn="l" defTabSz="82042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7pPr>
      <a:lvl8pPr marL="3077845" indent="-205105" algn="l" defTabSz="82042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8pPr>
      <a:lvl9pPr marL="3488055" indent="-205105" algn="l" defTabSz="82042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1pPr>
      <a:lvl2pPr marL="410210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2pPr>
      <a:lvl3pPr marL="820420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3pPr>
      <a:lvl4pPr marL="1231265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4pPr>
      <a:lvl5pPr marL="1641475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5pPr>
      <a:lvl6pPr marL="2051685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6pPr>
      <a:lvl7pPr marL="2461895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7pPr>
      <a:lvl8pPr marL="2872740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8pPr>
      <a:lvl9pPr marL="3282950" algn="l" defTabSz="820420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10"/>
          <p:cNvSpPr>
            <a:spLocks noChangeShapeType="1"/>
          </p:cNvSpPr>
          <p:nvPr userDrawn="1"/>
        </p:nvSpPr>
        <p:spPr bwMode="auto">
          <a:xfrm>
            <a:off x="325356" y="827089"/>
            <a:ext cx="11626164" cy="0"/>
          </a:xfrm>
          <a:prstGeom prst="line">
            <a:avLst/>
          </a:prstGeom>
          <a:noFill/>
          <a:ln w="9525">
            <a:solidFill>
              <a:srgbClr val="0066CC"/>
            </a:solidFill>
            <a:round/>
          </a:ln>
        </p:spPr>
        <p:txBody>
          <a:bodyPr lIns="101362" tIns="50681" rIns="101362" bIns="50681"/>
          <a:lstStyle/>
          <a:p>
            <a:pPr marL="0" marR="0" lvl="0" indent="0" algn="ctr" defTabSz="911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995" b="0" i="0" u="none" strike="noStrike" kern="1200" cap="none" spc="0" normalizeH="0" baseline="0" noProof="0" dirty="0">
              <a:ln>
                <a:noFill/>
              </a:ln>
              <a:solidFill>
                <a:srgbClr val="2B4D8A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7" name="KSO_TEMPLATE" hidden="1"/>
          <p:cNvSpPr/>
          <p:nvPr>
            <p:custDataLst>
              <p:tags r:id="rId6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12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1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9" name="图片 9" descr="logo横版.pn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1776" y="389379"/>
            <a:ext cx="1844742" cy="38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流程图: 过程 9"/>
          <p:cNvSpPr/>
          <p:nvPr userDrawn="1"/>
        </p:nvSpPr>
        <p:spPr>
          <a:xfrm>
            <a:off x="9107313" y="803275"/>
            <a:ext cx="2843736" cy="63913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12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1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</p:sldLayoutIdLst>
  <p:txStyles>
    <p:titleStyle>
      <a:lvl1pPr algn="l" defTabSz="817880" rtl="0" eaLnBrk="1" latinLnBrk="0" hangingPunct="1">
        <a:lnSpc>
          <a:spcPct val="90000"/>
        </a:lnSpc>
        <a:spcBef>
          <a:spcPct val="0"/>
        </a:spcBef>
        <a:buNone/>
        <a:defRPr sz="35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4470" indent="-204470" algn="l" defTabSz="817880" rtl="0" eaLnBrk="1" latinLnBrk="0" hangingPunct="1">
        <a:lnSpc>
          <a:spcPct val="90000"/>
        </a:lnSpc>
        <a:spcBef>
          <a:spcPts val="89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1pPr>
      <a:lvl2pPr marL="613410" indent="-204470" algn="l" defTabSz="81788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790" kern="1200">
          <a:solidFill>
            <a:schemeClr val="tx1"/>
          </a:solidFill>
          <a:latin typeface="+mn-lt"/>
          <a:ea typeface="+mn-ea"/>
          <a:cs typeface="+mn-cs"/>
        </a:defRPr>
      </a:lvl2pPr>
      <a:lvl3pPr marL="1022350" indent="-204470" algn="l" defTabSz="81788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0" kern="1200">
          <a:solidFill>
            <a:schemeClr val="tx1"/>
          </a:solidFill>
          <a:latin typeface="+mn-lt"/>
          <a:ea typeface="+mn-ea"/>
          <a:cs typeface="+mn-cs"/>
        </a:defRPr>
      </a:lvl3pPr>
      <a:lvl4pPr marL="1431290" indent="-204470" algn="l" defTabSz="81788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0" kern="1200">
          <a:solidFill>
            <a:schemeClr val="tx1"/>
          </a:solidFill>
          <a:latin typeface="+mn-lt"/>
          <a:ea typeface="+mn-ea"/>
          <a:cs typeface="+mn-cs"/>
        </a:defRPr>
      </a:lvl4pPr>
      <a:lvl5pPr marL="1840230" indent="-204470" algn="l" defTabSz="81788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0" kern="1200">
          <a:solidFill>
            <a:schemeClr val="tx1"/>
          </a:solidFill>
          <a:latin typeface="+mn-lt"/>
          <a:ea typeface="+mn-ea"/>
          <a:cs typeface="+mn-cs"/>
        </a:defRPr>
      </a:lvl5pPr>
      <a:lvl6pPr marL="2249170" indent="-204470" algn="l" defTabSz="81788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0" kern="1200">
          <a:solidFill>
            <a:schemeClr val="tx1"/>
          </a:solidFill>
          <a:latin typeface="+mn-lt"/>
          <a:ea typeface="+mn-ea"/>
          <a:cs typeface="+mn-cs"/>
        </a:defRPr>
      </a:lvl6pPr>
      <a:lvl7pPr marL="2658110" indent="-204470" algn="l" defTabSz="81788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0" kern="1200">
          <a:solidFill>
            <a:schemeClr val="tx1"/>
          </a:solidFill>
          <a:latin typeface="+mn-lt"/>
          <a:ea typeface="+mn-ea"/>
          <a:cs typeface="+mn-cs"/>
        </a:defRPr>
      </a:lvl7pPr>
      <a:lvl8pPr marL="3067050" indent="-204470" algn="l" defTabSz="81788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0" kern="1200">
          <a:solidFill>
            <a:schemeClr val="tx1"/>
          </a:solidFill>
          <a:latin typeface="+mn-lt"/>
          <a:ea typeface="+mn-ea"/>
          <a:cs typeface="+mn-cs"/>
        </a:defRPr>
      </a:lvl8pPr>
      <a:lvl9pPr marL="3475990" indent="-204470" algn="l" defTabSz="81788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1pPr>
      <a:lvl2pPr marL="40894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2pPr>
      <a:lvl3pPr marL="81788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3pPr>
      <a:lvl4pPr marL="122682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4pPr>
      <a:lvl5pPr marL="163576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5pPr>
      <a:lvl6pPr marL="204470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6pPr>
      <a:lvl7pPr marL="245364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7pPr>
      <a:lvl8pPr marL="286258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8pPr>
      <a:lvl9pPr marL="327152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10"/>
          <p:cNvSpPr>
            <a:spLocks noChangeShapeType="1"/>
          </p:cNvSpPr>
          <p:nvPr userDrawn="1"/>
        </p:nvSpPr>
        <p:spPr bwMode="auto">
          <a:xfrm>
            <a:off x="325356" y="827089"/>
            <a:ext cx="11626164" cy="0"/>
          </a:xfrm>
          <a:prstGeom prst="line">
            <a:avLst/>
          </a:prstGeom>
          <a:noFill/>
          <a:ln w="9525">
            <a:solidFill>
              <a:srgbClr val="0066CC"/>
            </a:solidFill>
            <a:round/>
          </a:ln>
        </p:spPr>
        <p:txBody>
          <a:bodyPr lIns="101362" tIns="50681" rIns="101362" bIns="50681"/>
          <a:lstStyle/>
          <a:p>
            <a:pPr algn="ctr">
              <a:defRPr/>
            </a:pPr>
            <a:endParaRPr lang="zh-CN" altLang="en-US" sz="1995" b="1" dirty="0">
              <a:solidFill>
                <a:srgbClr val="2B4D8A"/>
              </a:solidFill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7" name="KSO_TEMPLATE" hidden="1"/>
          <p:cNvSpPr/>
          <p:nvPr>
            <p:custDataLst>
              <p:tags r:id="rId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1610">
              <a:solidFill>
                <a:srgbClr val="FFFFFF"/>
              </a:solidFill>
            </a:endParaRPr>
          </a:p>
        </p:txBody>
      </p:sp>
      <p:pic>
        <p:nvPicPr>
          <p:cNvPr id="9" name="图片 9" descr="logo横版.png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1776" y="389379"/>
            <a:ext cx="1844742" cy="38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流程图: 过程 9"/>
          <p:cNvSpPr/>
          <p:nvPr userDrawn="1"/>
        </p:nvSpPr>
        <p:spPr>
          <a:xfrm>
            <a:off x="9107313" y="803275"/>
            <a:ext cx="2843736" cy="63913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1610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</p:sldLayoutIdLst>
  <p:txStyles>
    <p:titleStyle>
      <a:lvl1pPr algn="l" defTabSz="817880" rtl="0" eaLnBrk="1" latinLnBrk="0" hangingPunct="1">
        <a:lnSpc>
          <a:spcPct val="90000"/>
        </a:lnSpc>
        <a:spcBef>
          <a:spcPct val="0"/>
        </a:spcBef>
        <a:buNone/>
        <a:defRPr sz="35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4470" indent="-204470" algn="l" defTabSz="817880" rtl="0" eaLnBrk="1" latinLnBrk="0" hangingPunct="1">
        <a:lnSpc>
          <a:spcPct val="90000"/>
        </a:lnSpc>
        <a:spcBef>
          <a:spcPts val="89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1pPr>
      <a:lvl2pPr marL="613410" indent="-204470" algn="l" defTabSz="81788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790" kern="1200">
          <a:solidFill>
            <a:schemeClr val="tx1"/>
          </a:solidFill>
          <a:latin typeface="+mn-lt"/>
          <a:ea typeface="+mn-ea"/>
          <a:cs typeface="+mn-cs"/>
        </a:defRPr>
      </a:lvl2pPr>
      <a:lvl3pPr marL="1022350" indent="-204470" algn="l" defTabSz="81788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0" kern="1200">
          <a:solidFill>
            <a:schemeClr val="tx1"/>
          </a:solidFill>
          <a:latin typeface="+mn-lt"/>
          <a:ea typeface="+mn-ea"/>
          <a:cs typeface="+mn-cs"/>
        </a:defRPr>
      </a:lvl3pPr>
      <a:lvl4pPr marL="1431290" indent="-204470" algn="l" defTabSz="81788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0" kern="1200">
          <a:solidFill>
            <a:schemeClr val="tx1"/>
          </a:solidFill>
          <a:latin typeface="+mn-lt"/>
          <a:ea typeface="+mn-ea"/>
          <a:cs typeface="+mn-cs"/>
        </a:defRPr>
      </a:lvl4pPr>
      <a:lvl5pPr marL="1840230" indent="-204470" algn="l" defTabSz="81788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0" kern="1200">
          <a:solidFill>
            <a:schemeClr val="tx1"/>
          </a:solidFill>
          <a:latin typeface="+mn-lt"/>
          <a:ea typeface="+mn-ea"/>
          <a:cs typeface="+mn-cs"/>
        </a:defRPr>
      </a:lvl5pPr>
      <a:lvl6pPr marL="2249170" indent="-204470" algn="l" defTabSz="81788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0" kern="1200">
          <a:solidFill>
            <a:schemeClr val="tx1"/>
          </a:solidFill>
          <a:latin typeface="+mn-lt"/>
          <a:ea typeface="+mn-ea"/>
          <a:cs typeface="+mn-cs"/>
        </a:defRPr>
      </a:lvl6pPr>
      <a:lvl7pPr marL="2658110" indent="-204470" algn="l" defTabSz="81788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0" kern="1200">
          <a:solidFill>
            <a:schemeClr val="tx1"/>
          </a:solidFill>
          <a:latin typeface="+mn-lt"/>
          <a:ea typeface="+mn-ea"/>
          <a:cs typeface="+mn-cs"/>
        </a:defRPr>
      </a:lvl7pPr>
      <a:lvl8pPr marL="3067050" indent="-204470" algn="l" defTabSz="81788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0" kern="1200">
          <a:solidFill>
            <a:schemeClr val="tx1"/>
          </a:solidFill>
          <a:latin typeface="+mn-lt"/>
          <a:ea typeface="+mn-ea"/>
          <a:cs typeface="+mn-cs"/>
        </a:defRPr>
      </a:lvl8pPr>
      <a:lvl9pPr marL="3475990" indent="-204470" algn="l" defTabSz="81788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1pPr>
      <a:lvl2pPr marL="40894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2pPr>
      <a:lvl3pPr marL="81788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3pPr>
      <a:lvl4pPr marL="122682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4pPr>
      <a:lvl5pPr marL="163576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5pPr>
      <a:lvl6pPr marL="204470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6pPr>
      <a:lvl7pPr marL="245364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7pPr>
      <a:lvl8pPr marL="286258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8pPr>
      <a:lvl9pPr marL="3271520" algn="l" defTabSz="817880" rtl="0" eaLnBrk="1" latinLnBrk="0" hangingPunct="1">
        <a:defRPr sz="16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10"/>
          <p:cNvSpPr>
            <a:spLocks noChangeShapeType="1"/>
          </p:cNvSpPr>
          <p:nvPr userDrawn="1"/>
        </p:nvSpPr>
        <p:spPr bwMode="auto">
          <a:xfrm>
            <a:off x="325356" y="827089"/>
            <a:ext cx="11626164" cy="0"/>
          </a:xfrm>
          <a:prstGeom prst="line">
            <a:avLst/>
          </a:prstGeom>
          <a:noFill/>
          <a:ln w="9525">
            <a:solidFill>
              <a:srgbClr val="0066CC"/>
            </a:solidFill>
            <a:round/>
          </a:ln>
        </p:spPr>
        <p:txBody>
          <a:bodyPr lIns="101712" tIns="50856" rIns="101712" bIns="50856"/>
          <a:lstStyle/>
          <a:p>
            <a:pPr algn="ctr">
              <a:defRPr/>
            </a:pPr>
            <a:endParaRPr lang="zh-CN" altLang="en-US" sz="2000" b="1" dirty="0">
              <a:solidFill>
                <a:srgbClr val="2B4D8A"/>
              </a:solidFill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7" name="KSO_TEMPLATE" hidden="1"/>
          <p:cNvSpPr/>
          <p:nvPr>
            <p:custDataLst>
              <p:tags r:id="rId6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1615">
              <a:solidFill>
                <a:srgbClr val="FFFFFF"/>
              </a:solidFill>
            </a:endParaRPr>
          </a:p>
        </p:txBody>
      </p:sp>
      <p:pic>
        <p:nvPicPr>
          <p:cNvPr id="9" name="图片 9" descr="logo横版.pn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1776" y="389379"/>
            <a:ext cx="1844741" cy="38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流程图: 过程 9"/>
          <p:cNvSpPr/>
          <p:nvPr userDrawn="1"/>
        </p:nvSpPr>
        <p:spPr>
          <a:xfrm>
            <a:off x="9107313" y="803276"/>
            <a:ext cx="2843736" cy="63913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1615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</p:sldLayoutIdLst>
  <p:txStyles>
    <p:titleStyle>
      <a:lvl1pPr algn="l" defTabSz="821055" rtl="0" eaLnBrk="1" latinLnBrk="0" hangingPunct="1">
        <a:lnSpc>
          <a:spcPct val="90000"/>
        </a:lnSpc>
        <a:spcBef>
          <a:spcPct val="0"/>
        </a:spcBef>
        <a:buNone/>
        <a:defRPr sz="3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105" indent="-205105" algn="l" defTabSz="821055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155" kern="1200">
          <a:solidFill>
            <a:schemeClr val="tx1"/>
          </a:solidFill>
          <a:latin typeface="+mn-lt"/>
          <a:ea typeface="+mn-ea"/>
          <a:cs typeface="+mn-cs"/>
        </a:defRPr>
      </a:lvl1pPr>
      <a:lvl2pPr marL="615315" indent="-205105" algn="l" defTabSz="821055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1026160" indent="-205105" algn="l" defTabSz="821055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3pPr>
      <a:lvl4pPr marL="1436370" indent="-205105" algn="l" defTabSz="821055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4pPr>
      <a:lvl5pPr marL="1846580" indent="-205105" algn="l" defTabSz="821055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5pPr>
      <a:lvl6pPr marL="2257425" indent="-205105" algn="l" defTabSz="821055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6pPr>
      <a:lvl7pPr marL="2667635" indent="-205105" algn="l" defTabSz="821055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7pPr>
      <a:lvl8pPr marL="3077845" indent="-205105" algn="l" defTabSz="821055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8pPr>
      <a:lvl9pPr marL="3488055" indent="-205105" algn="l" defTabSz="821055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1pPr>
      <a:lvl2pPr marL="410210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2pPr>
      <a:lvl3pPr marL="821055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3pPr>
      <a:lvl4pPr marL="1231265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4pPr>
      <a:lvl5pPr marL="1641475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5pPr>
      <a:lvl6pPr marL="2051685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6pPr>
      <a:lvl7pPr marL="2462530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7pPr>
      <a:lvl8pPr marL="2872740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8pPr>
      <a:lvl9pPr marL="3282950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10"/>
          <p:cNvSpPr>
            <a:spLocks noChangeShapeType="1"/>
          </p:cNvSpPr>
          <p:nvPr userDrawn="1"/>
        </p:nvSpPr>
        <p:spPr bwMode="auto">
          <a:xfrm>
            <a:off x="325356" y="827089"/>
            <a:ext cx="11626164" cy="0"/>
          </a:xfrm>
          <a:prstGeom prst="line">
            <a:avLst/>
          </a:prstGeom>
          <a:noFill/>
          <a:ln w="9525">
            <a:solidFill>
              <a:srgbClr val="0066CC"/>
            </a:solidFill>
            <a:round/>
          </a:ln>
        </p:spPr>
        <p:txBody>
          <a:bodyPr lIns="101712" tIns="50856" rIns="101712" bIns="50856"/>
          <a:lstStyle/>
          <a:p>
            <a:pPr algn="ctr">
              <a:defRPr/>
            </a:pPr>
            <a:endParaRPr lang="zh-CN" altLang="en-US" sz="2000" b="1" dirty="0">
              <a:solidFill>
                <a:srgbClr val="2B4D8A"/>
              </a:solidFill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7" name="KSO_TEMPLATE" hidden="1"/>
          <p:cNvSpPr/>
          <p:nvPr>
            <p:custDataLst>
              <p:tags r:id="rId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1615">
              <a:solidFill>
                <a:srgbClr val="FFFFFF"/>
              </a:solidFill>
            </a:endParaRPr>
          </a:p>
        </p:txBody>
      </p:sp>
      <p:pic>
        <p:nvPicPr>
          <p:cNvPr id="9" name="图片 9" descr="logo横版.png"/>
          <p:cNvPicPr>
            <a:picLocks noChangeAspect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1777" y="389381"/>
            <a:ext cx="1844741" cy="38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流程图: 过程 9"/>
          <p:cNvSpPr/>
          <p:nvPr userDrawn="1"/>
        </p:nvSpPr>
        <p:spPr>
          <a:xfrm>
            <a:off x="9107313" y="803278"/>
            <a:ext cx="2843736" cy="63913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1615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</p:sldLayoutIdLst>
  <p:txStyles>
    <p:titleStyle>
      <a:lvl1pPr algn="l" defTabSz="821055" rtl="0" eaLnBrk="1" latinLnBrk="0" hangingPunct="1">
        <a:lnSpc>
          <a:spcPct val="90000"/>
        </a:lnSpc>
        <a:spcBef>
          <a:spcPct val="0"/>
        </a:spcBef>
        <a:buNone/>
        <a:defRPr sz="3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105" indent="-205105" algn="l" defTabSz="821055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155" kern="1200">
          <a:solidFill>
            <a:schemeClr val="tx1"/>
          </a:solidFill>
          <a:latin typeface="+mn-lt"/>
          <a:ea typeface="+mn-ea"/>
          <a:cs typeface="+mn-cs"/>
        </a:defRPr>
      </a:lvl1pPr>
      <a:lvl2pPr marL="615315" indent="-205105" algn="l" defTabSz="821055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1026160" indent="-205105" algn="l" defTabSz="821055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3pPr>
      <a:lvl4pPr marL="1436370" indent="-205105" algn="l" defTabSz="821055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4pPr>
      <a:lvl5pPr marL="1846580" indent="-205105" algn="l" defTabSz="821055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5pPr>
      <a:lvl6pPr marL="2257425" indent="-205105" algn="l" defTabSz="821055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6pPr>
      <a:lvl7pPr marL="2667635" indent="-205105" algn="l" defTabSz="821055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7pPr>
      <a:lvl8pPr marL="3077845" indent="-205105" algn="l" defTabSz="821055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8pPr>
      <a:lvl9pPr marL="3488055" indent="-205105" algn="l" defTabSz="821055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1pPr>
      <a:lvl2pPr marL="410210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2pPr>
      <a:lvl3pPr marL="821055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3pPr>
      <a:lvl4pPr marL="1231265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4pPr>
      <a:lvl5pPr marL="1641475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5pPr>
      <a:lvl6pPr marL="2051685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6pPr>
      <a:lvl7pPr marL="2462530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7pPr>
      <a:lvl8pPr marL="2872740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8pPr>
      <a:lvl9pPr marL="3282950" algn="l" defTabSz="821055" rtl="0" eaLnBrk="1" latinLnBrk="0" hangingPunct="1">
        <a:defRPr sz="16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864" y="168287"/>
            <a:ext cx="10224923" cy="5635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865" y="1066850"/>
            <a:ext cx="10972272" cy="50595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514"/>
            <a:ext cx="2844859" cy="4762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泛华集团内部资料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7" y="6245514"/>
            <a:ext cx="3861886" cy="4762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26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280" y="6245514"/>
            <a:ext cx="2844859" cy="4762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6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30261C-56D3-4B8F-B24C-C23AF2A47D71}" type="slidenum">
              <a:rPr kumimoji="0" lang="en-US" altLang="zh-CN" sz="126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</a:fld>
            <a:endParaRPr kumimoji="0" lang="en-US" altLang="zh-CN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12115" algn="ctr" rtl="0" eaLnBrk="1" fontAlgn="base" hangingPunct="1">
        <a:spcBef>
          <a:spcPct val="0"/>
        </a:spcBef>
        <a:spcAft>
          <a:spcPct val="0"/>
        </a:spcAft>
        <a:defRPr sz="3965">
          <a:solidFill>
            <a:schemeClr val="tx2"/>
          </a:solidFill>
          <a:latin typeface="Arial" panose="020B0604020202020204" pitchFamily="34" charset="0"/>
        </a:defRPr>
      </a:lvl6pPr>
      <a:lvl7pPr marL="823595" algn="ctr" rtl="0" eaLnBrk="1" fontAlgn="base" hangingPunct="1">
        <a:spcBef>
          <a:spcPct val="0"/>
        </a:spcBef>
        <a:spcAft>
          <a:spcPct val="0"/>
        </a:spcAft>
        <a:defRPr sz="3965">
          <a:solidFill>
            <a:schemeClr val="tx2"/>
          </a:solidFill>
          <a:latin typeface="Arial" panose="020B0604020202020204" pitchFamily="34" charset="0"/>
        </a:defRPr>
      </a:lvl7pPr>
      <a:lvl8pPr marL="1235710" algn="ctr" rtl="0" eaLnBrk="1" fontAlgn="base" hangingPunct="1">
        <a:spcBef>
          <a:spcPct val="0"/>
        </a:spcBef>
        <a:spcAft>
          <a:spcPct val="0"/>
        </a:spcAft>
        <a:defRPr sz="3965">
          <a:solidFill>
            <a:schemeClr val="tx2"/>
          </a:solidFill>
          <a:latin typeface="Arial" panose="020B0604020202020204" pitchFamily="34" charset="0"/>
        </a:defRPr>
      </a:lvl8pPr>
      <a:lvl9pPr marL="1647190" algn="ctr" rtl="0" eaLnBrk="1" fontAlgn="base" hangingPunct="1">
        <a:spcBef>
          <a:spcPct val="0"/>
        </a:spcBef>
        <a:spcAft>
          <a:spcPct val="0"/>
        </a:spcAft>
        <a:defRPr sz="3965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08610" indent="-30861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1pPr>
      <a:lvl2pPr marL="669290" indent="-257175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2pPr>
      <a:lvl3pPr marL="1029335" indent="-20574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44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3pPr>
      <a:lvl4pPr marL="1440815" indent="-20574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126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4pPr>
      <a:lvl5pPr marL="1852295" indent="-20574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»"/>
        <a:defRPr sz="126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5pPr>
      <a:lvl6pPr marL="2264410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6pPr>
      <a:lvl7pPr marL="2675890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7pPr>
      <a:lvl8pPr marL="3088005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8pPr>
      <a:lvl9pPr marL="3498850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211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359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507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655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8670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70150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226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374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864" y="168287"/>
            <a:ext cx="10224923" cy="5635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865" y="1066850"/>
            <a:ext cx="10972272" cy="50595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514"/>
            <a:ext cx="2844859" cy="4762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泛华集团内部资料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7" y="6245514"/>
            <a:ext cx="3861886" cy="4762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26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280" y="6245514"/>
            <a:ext cx="2844859" cy="4762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6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30261C-56D3-4B8F-B24C-C23AF2A47D71}" type="slidenum">
              <a:rPr kumimoji="0" lang="en-US" altLang="zh-CN" sz="126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</a:fld>
            <a:endParaRPr kumimoji="0" lang="en-US" altLang="zh-CN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12115" algn="ctr" rtl="0" eaLnBrk="1" fontAlgn="base" hangingPunct="1">
        <a:spcBef>
          <a:spcPct val="0"/>
        </a:spcBef>
        <a:spcAft>
          <a:spcPct val="0"/>
        </a:spcAft>
        <a:defRPr sz="3965">
          <a:solidFill>
            <a:schemeClr val="tx2"/>
          </a:solidFill>
          <a:latin typeface="Arial" panose="020B0604020202020204" pitchFamily="34" charset="0"/>
        </a:defRPr>
      </a:lvl6pPr>
      <a:lvl7pPr marL="823595" algn="ctr" rtl="0" eaLnBrk="1" fontAlgn="base" hangingPunct="1">
        <a:spcBef>
          <a:spcPct val="0"/>
        </a:spcBef>
        <a:spcAft>
          <a:spcPct val="0"/>
        </a:spcAft>
        <a:defRPr sz="3965">
          <a:solidFill>
            <a:schemeClr val="tx2"/>
          </a:solidFill>
          <a:latin typeface="Arial" panose="020B0604020202020204" pitchFamily="34" charset="0"/>
        </a:defRPr>
      </a:lvl7pPr>
      <a:lvl8pPr marL="1235710" algn="ctr" rtl="0" eaLnBrk="1" fontAlgn="base" hangingPunct="1">
        <a:spcBef>
          <a:spcPct val="0"/>
        </a:spcBef>
        <a:spcAft>
          <a:spcPct val="0"/>
        </a:spcAft>
        <a:defRPr sz="3965">
          <a:solidFill>
            <a:schemeClr val="tx2"/>
          </a:solidFill>
          <a:latin typeface="Arial" panose="020B0604020202020204" pitchFamily="34" charset="0"/>
        </a:defRPr>
      </a:lvl8pPr>
      <a:lvl9pPr marL="1647190" algn="ctr" rtl="0" eaLnBrk="1" fontAlgn="base" hangingPunct="1">
        <a:spcBef>
          <a:spcPct val="0"/>
        </a:spcBef>
        <a:spcAft>
          <a:spcPct val="0"/>
        </a:spcAft>
        <a:defRPr sz="3965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08610" indent="-30861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1pPr>
      <a:lvl2pPr marL="669290" indent="-257175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2pPr>
      <a:lvl3pPr marL="1029335" indent="-20574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44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3pPr>
      <a:lvl4pPr marL="1440815" indent="-20574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126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4pPr>
      <a:lvl5pPr marL="1852295" indent="-20574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»"/>
        <a:defRPr sz="126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5pPr>
      <a:lvl6pPr marL="2264410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6pPr>
      <a:lvl7pPr marL="2675890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7pPr>
      <a:lvl8pPr marL="3088005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8pPr>
      <a:lvl9pPr marL="3498850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211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359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507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655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8670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70150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226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374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2" y="168278"/>
            <a:ext cx="10225617" cy="563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01736" tIns="50868" rIns="101736" bIns="50868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840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066803"/>
            <a:ext cx="10972801" cy="50593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101736" tIns="50868" rIns="101736" bIns="50868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>
                <a:solidFill>
                  <a:srgbClr val="000000"/>
                </a:solidFill>
              </a:rPr>
              <a:t>泛华集团内部资料</a:t>
            </a:r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43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30" b="1">
          <a:solidFill>
            <a:schemeClr val="bg1"/>
          </a:solidFill>
          <a:latin typeface="黑体" panose="02010609060101010101" pitchFamily="49" charset="-122"/>
          <a:ea typeface="宋体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2430" b="1">
          <a:solidFill>
            <a:schemeClr val="bg1"/>
          </a:solidFill>
          <a:latin typeface="黑体" panose="02010609060101010101" pitchFamily="49" charset="-122"/>
          <a:ea typeface="宋体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2430" b="1">
          <a:solidFill>
            <a:schemeClr val="bg1"/>
          </a:solidFill>
          <a:latin typeface="黑体" panose="02010609060101010101" pitchFamily="49" charset="-122"/>
          <a:ea typeface="宋体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2430" b="1">
          <a:solidFill>
            <a:schemeClr val="bg1"/>
          </a:solidFill>
          <a:latin typeface="黑体" panose="02010609060101010101" pitchFamily="49" charset="-122"/>
          <a:ea typeface="宋体" panose="02010600030101010101" pitchFamily="2" charset="-122"/>
        </a:defRPr>
      </a:lvl5pPr>
      <a:lvl6pPr marL="457835" algn="l" rtl="0" fontAlgn="base">
        <a:spcBef>
          <a:spcPct val="0"/>
        </a:spcBef>
        <a:spcAft>
          <a:spcPct val="0"/>
        </a:spcAft>
        <a:defRPr sz="2430" b="1">
          <a:solidFill>
            <a:schemeClr val="bg1"/>
          </a:solidFill>
          <a:latin typeface="黑体" panose="02010609060101010101" pitchFamily="49" charset="-122"/>
          <a:ea typeface="宋体" panose="02010600030101010101" pitchFamily="2" charset="-122"/>
        </a:defRPr>
      </a:lvl6pPr>
      <a:lvl7pPr marL="916305" algn="l" rtl="0" fontAlgn="base">
        <a:spcBef>
          <a:spcPct val="0"/>
        </a:spcBef>
        <a:spcAft>
          <a:spcPct val="0"/>
        </a:spcAft>
        <a:defRPr sz="2430" b="1">
          <a:solidFill>
            <a:schemeClr val="bg1"/>
          </a:solidFill>
          <a:latin typeface="黑体" panose="02010609060101010101" pitchFamily="49" charset="-122"/>
          <a:ea typeface="宋体" panose="02010600030101010101" pitchFamily="2" charset="-122"/>
        </a:defRPr>
      </a:lvl7pPr>
      <a:lvl8pPr marL="1374140" algn="l" rtl="0" fontAlgn="base">
        <a:spcBef>
          <a:spcPct val="0"/>
        </a:spcBef>
        <a:spcAft>
          <a:spcPct val="0"/>
        </a:spcAft>
        <a:defRPr sz="2430" b="1">
          <a:solidFill>
            <a:schemeClr val="bg1"/>
          </a:solidFill>
          <a:latin typeface="黑体" panose="02010609060101010101" pitchFamily="49" charset="-122"/>
          <a:ea typeface="宋体" panose="02010600030101010101" pitchFamily="2" charset="-122"/>
        </a:defRPr>
      </a:lvl8pPr>
      <a:lvl9pPr marL="1831975" algn="l" rtl="0" fontAlgn="base">
        <a:spcBef>
          <a:spcPct val="0"/>
        </a:spcBef>
        <a:spcAft>
          <a:spcPct val="0"/>
        </a:spcAft>
        <a:defRPr sz="2430" b="1">
          <a:solidFill>
            <a:schemeClr val="bg1"/>
          </a:solidFill>
          <a:latin typeface="黑体" panose="02010609060101010101" pitchFamily="49" charset="-122"/>
          <a:ea typeface="宋体" panose="02010600030101010101" pitchFamily="2" charset="-122"/>
        </a:defRPr>
      </a:lvl9pPr>
    </p:titleStyle>
    <p:bodyStyle>
      <a:lvl1pPr marL="343535" indent="-343535" algn="l" rtl="0" fontAlgn="base">
        <a:lnSpc>
          <a:spcPct val="150000"/>
        </a:lnSpc>
        <a:spcBef>
          <a:spcPct val="20000"/>
        </a:spcBef>
        <a:spcAft>
          <a:spcPct val="0"/>
        </a:spcAft>
        <a:buChar char="•"/>
        <a:defRPr sz="1980">
          <a:solidFill>
            <a:schemeClr val="tx1"/>
          </a:solidFill>
          <a:latin typeface="+mn-lt"/>
          <a:ea typeface="+mn-ea"/>
          <a:cs typeface="+mn-cs"/>
        </a:defRPr>
      </a:lvl1pPr>
      <a:lvl2pPr marL="744220" indent="-286385" algn="l" rtl="0" fontAlgn="base">
        <a:lnSpc>
          <a:spcPct val="150000"/>
        </a:lnSpc>
        <a:spcBef>
          <a:spcPct val="20000"/>
        </a:spcBef>
        <a:spcAft>
          <a:spcPct val="0"/>
        </a:spcAft>
        <a:buChar char="–"/>
        <a:defRPr sz="2790">
          <a:solidFill>
            <a:schemeClr val="tx1"/>
          </a:solidFill>
          <a:latin typeface="+mn-lt"/>
          <a:ea typeface="+mn-ea"/>
        </a:defRPr>
      </a:lvl2pPr>
      <a:lvl3pPr marL="1144905" indent="-229235" algn="l" rtl="0" fontAlgn="base">
        <a:lnSpc>
          <a:spcPct val="150000"/>
        </a:lnSpc>
        <a:spcBef>
          <a:spcPct val="20000"/>
        </a:spcBef>
        <a:spcAft>
          <a:spcPct val="0"/>
        </a:spcAft>
        <a:buChar char="•"/>
        <a:defRPr sz="1620">
          <a:solidFill>
            <a:schemeClr val="tx1"/>
          </a:solidFill>
          <a:latin typeface="+mn-lt"/>
          <a:ea typeface="+mn-ea"/>
        </a:defRPr>
      </a:lvl3pPr>
      <a:lvl4pPr marL="1602740" indent="-229235" algn="l" rtl="0" fontAlgn="base">
        <a:lnSpc>
          <a:spcPct val="150000"/>
        </a:lnSpc>
        <a:spcBef>
          <a:spcPct val="20000"/>
        </a:spcBef>
        <a:spcAft>
          <a:spcPct val="0"/>
        </a:spcAft>
        <a:buChar char="–"/>
        <a:defRPr sz="1440">
          <a:solidFill>
            <a:schemeClr val="tx1"/>
          </a:solidFill>
          <a:latin typeface="+mn-lt"/>
          <a:ea typeface="+mn-ea"/>
        </a:defRPr>
      </a:lvl4pPr>
      <a:lvl5pPr marL="2061210" indent="-229235" algn="l" rtl="0" fontAlgn="base">
        <a:lnSpc>
          <a:spcPct val="150000"/>
        </a:lnSpc>
        <a:spcBef>
          <a:spcPct val="20000"/>
        </a:spcBef>
        <a:spcAft>
          <a:spcPct val="0"/>
        </a:spcAft>
        <a:buChar char="»"/>
        <a:defRPr sz="1440">
          <a:solidFill>
            <a:schemeClr val="tx1"/>
          </a:solidFill>
          <a:latin typeface="+mn-lt"/>
          <a:ea typeface="+mn-ea"/>
        </a:defRPr>
      </a:lvl5pPr>
      <a:lvl6pPr marL="2519045" indent="-229235" algn="l" rtl="0" fontAlgn="base">
        <a:lnSpc>
          <a:spcPct val="150000"/>
        </a:lnSpc>
        <a:spcBef>
          <a:spcPct val="20000"/>
        </a:spcBef>
        <a:spcAft>
          <a:spcPct val="0"/>
        </a:spcAft>
        <a:buChar char="»"/>
        <a:defRPr sz="1440">
          <a:solidFill>
            <a:schemeClr val="tx1"/>
          </a:solidFill>
          <a:latin typeface="+mn-lt"/>
          <a:ea typeface="+mn-ea"/>
        </a:defRPr>
      </a:lvl6pPr>
      <a:lvl7pPr marL="2976880" indent="-229235" algn="l" rtl="0" fontAlgn="base">
        <a:lnSpc>
          <a:spcPct val="150000"/>
        </a:lnSpc>
        <a:spcBef>
          <a:spcPct val="20000"/>
        </a:spcBef>
        <a:spcAft>
          <a:spcPct val="0"/>
        </a:spcAft>
        <a:buChar char="»"/>
        <a:defRPr sz="1440">
          <a:solidFill>
            <a:schemeClr val="tx1"/>
          </a:solidFill>
          <a:latin typeface="+mn-lt"/>
          <a:ea typeface="+mn-ea"/>
        </a:defRPr>
      </a:lvl7pPr>
      <a:lvl8pPr marL="3435350" indent="-229235" algn="l" rtl="0" fontAlgn="base">
        <a:lnSpc>
          <a:spcPct val="150000"/>
        </a:lnSpc>
        <a:spcBef>
          <a:spcPct val="20000"/>
        </a:spcBef>
        <a:spcAft>
          <a:spcPct val="0"/>
        </a:spcAft>
        <a:buChar char="»"/>
        <a:defRPr sz="1440">
          <a:solidFill>
            <a:schemeClr val="tx1"/>
          </a:solidFill>
          <a:latin typeface="+mn-lt"/>
          <a:ea typeface="+mn-ea"/>
        </a:defRPr>
      </a:lvl8pPr>
      <a:lvl9pPr marL="3893185" indent="-229235" algn="l" rtl="0" fontAlgn="base">
        <a:lnSpc>
          <a:spcPct val="150000"/>
        </a:lnSpc>
        <a:spcBef>
          <a:spcPct val="20000"/>
        </a:spcBef>
        <a:spcAft>
          <a:spcPct val="0"/>
        </a:spcAft>
        <a:buChar char="»"/>
        <a:defRPr sz="144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6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835" algn="l" defTabSz="916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6305" algn="l" defTabSz="916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4140" algn="l" defTabSz="916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1975" algn="l" defTabSz="916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9810" algn="l" defTabSz="916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8280" algn="l" defTabSz="916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6115" algn="l" defTabSz="916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63950" algn="l" defTabSz="916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864" y="168287"/>
            <a:ext cx="10224923" cy="5635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865" y="1066850"/>
            <a:ext cx="10972272" cy="50595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514"/>
            <a:ext cx="2844859" cy="4762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泛华集团内部资料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7" y="6245514"/>
            <a:ext cx="3861886" cy="4762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260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280" y="6245514"/>
            <a:ext cx="2844859" cy="4762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6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730261C-56D3-4B8F-B24C-C23AF2A47D71}" type="slidenum">
              <a:rPr kumimoji="0" lang="en-US" altLang="zh-CN" sz="126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</a:fld>
            <a:endParaRPr kumimoji="0" lang="en-US" altLang="zh-CN" sz="126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12115" algn="ctr" rtl="0" eaLnBrk="1" fontAlgn="base" hangingPunct="1">
        <a:spcBef>
          <a:spcPct val="0"/>
        </a:spcBef>
        <a:spcAft>
          <a:spcPct val="0"/>
        </a:spcAft>
        <a:defRPr sz="3965">
          <a:solidFill>
            <a:schemeClr val="tx2"/>
          </a:solidFill>
          <a:latin typeface="Arial" panose="020B0604020202020204" pitchFamily="34" charset="0"/>
        </a:defRPr>
      </a:lvl6pPr>
      <a:lvl7pPr marL="823595" algn="ctr" rtl="0" eaLnBrk="1" fontAlgn="base" hangingPunct="1">
        <a:spcBef>
          <a:spcPct val="0"/>
        </a:spcBef>
        <a:spcAft>
          <a:spcPct val="0"/>
        </a:spcAft>
        <a:defRPr sz="3965">
          <a:solidFill>
            <a:schemeClr val="tx2"/>
          </a:solidFill>
          <a:latin typeface="Arial" panose="020B0604020202020204" pitchFamily="34" charset="0"/>
        </a:defRPr>
      </a:lvl7pPr>
      <a:lvl8pPr marL="1235710" algn="ctr" rtl="0" eaLnBrk="1" fontAlgn="base" hangingPunct="1">
        <a:spcBef>
          <a:spcPct val="0"/>
        </a:spcBef>
        <a:spcAft>
          <a:spcPct val="0"/>
        </a:spcAft>
        <a:defRPr sz="3965">
          <a:solidFill>
            <a:schemeClr val="tx2"/>
          </a:solidFill>
          <a:latin typeface="Arial" panose="020B0604020202020204" pitchFamily="34" charset="0"/>
        </a:defRPr>
      </a:lvl8pPr>
      <a:lvl9pPr marL="1647190" algn="ctr" rtl="0" eaLnBrk="1" fontAlgn="base" hangingPunct="1">
        <a:spcBef>
          <a:spcPct val="0"/>
        </a:spcBef>
        <a:spcAft>
          <a:spcPct val="0"/>
        </a:spcAft>
        <a:defRPr sz="3965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08610" indent="-30861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1pPr>
      <a:lvl2pPr marL="669290" indent="-257175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2pPr>
      <a:lvl3pPr marL="1029335" indent="-20574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44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3pPr>
      <a:lvl4pPr marL="1440815" indent="-20574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126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4pPr>
      <a:lvl5pPr marL="1852295" indent="-20574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»"/>
        <a:defRPr sz="126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5pPr>
      <a:lvl6pPr marL="2264410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6pPr>
      <a:lvl7pPr marL="2675890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7pPr>
      <a:lvl8pPr marL="3088005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8pPr>
      <a:lvl9pPr marL="3498850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211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359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507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655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8670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70150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226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374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864" y="168275"/>
            <a:ext cx="10224923" cy="563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865" y="1066801"/>
            <a:ext cx="10972271" cy="50593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7" y="6245225"/>
            <a:ext cx="3861886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277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95B768-1892-451A-8C6B-7F2DAFDD8F16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>
                <a:solidFill>
                  <a:srgbClr val="000000"/>
                </a:solidFill>
              </a:rPr>
              <a:t>泛华集团内部资料</a:t>
            </a:r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marL="11430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marL="16002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marL="20574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864" y="168275"/>
            <a:ext cx="10224923" cy="563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865" y="1066801"/>
            <a:ext cx="10972271" cy="50593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rgbClr val="000000"/>
                </a:solidFill>
              </a:rPr>
              <a:t>泛华集团内部资料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104857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7" y="6245225"/>
            <a:ext cx="3861886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858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277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95B768-1892-451A-8C6B-7F2DAFDD8F16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marL="11430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marL="16002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marL="20574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864" y="168275"/>
            <a:ext cx="10224923" cy="563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865" y="1066801"/>
            <a:ext cx="10972271" cy="50593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>
                <a:solidFill>
                  <a:srgbClr val="000000"/>
                </a:solidFill>
              </a:rPr>
              <a:t>泛华集团内部资料</a:t>
            </a:r>
            <a:endParaRPr lang="zh-CN" altLang="en-US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7" y="6245225"/>
            <a:ext cx="3861886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277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95B768-1892-451A-8C6B-7F2DAFDD8F16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marL="11430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marL="16002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marL="20574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864" y="168276"/>
            <a:ext cx="10224923" cy="563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866" y="1066801"/>
            <a:ext cx="10972271" cy="50593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225"/>
            <a:ext cx="2844859" cy="47625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>
                <a:solidFill>
                  <a:srgbClr val="000000"/>
                </a:solidFill>
              </a:rPr>
              <a:t>泛华集团内部资料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8" y="6245225"/>
            <a:ext cx="3861887" cy="47625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277" y="6245225"/>
            <a:ext cx="2844859" cy="47625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87F9CE1D-FFA8-47C6-B64E-9F4DE77A81EE}" type="slidenum">
              <a:rPr lang="en-US" altLang="zh-CN">
                <a:solidFill>
                  <a:srgbClr val="000000"/>
                </a:solidFill>
                <a:latin typeface="Arial" panose="020B0604020202020204" pitchFamily="34" charset="0"/>
              </a:rPr>
            </a:fld>
            <a:endParaRPr lang="en-US" altLang="zh-CN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marL="11430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marL="16002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marL="20574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864" y="168275"/>
            <a:ext cx="10224923" cy="563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865" y="1066801"/>
            <a:ext cx="10972271" cy="50593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r>
              <a:rPr lang="zh-CN" altLang="en-US">
                <a:solidFill>
                  <a:srgbClr val="000000"/>
                </a:solidFill>
              </a:rPr>
              <a:t>泛华集团内部资料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7" y="6245225"/>
            <a:ext cx="3861886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277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87F9CE1D-FFA8-47C6-B64E-9F4DE77A81EE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marL="11430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marL="16002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marL="20574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864" y="168275"/>
            <a:ext cx="10224923" cy="563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865" y="1066801"/>
            <a:ext cx="10972271" cy="50593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rgbClr val="000000"/>
                </a:solidFill>
              </a:rPr>
              <a:t>泛华集团内部资料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104857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7" y="6245225"/>
            <a:ext cx="3861886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858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277" y="6245225"/>
            <a:ext cx="2844859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95B768-1892-451A-8C6B-7F2DAFDD8F16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marL="11430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marL="16002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marL="20574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864" y="168287"/>
            <a:ext cx="10224923" cy="5635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865" y="1066850"/>
            <a:ext cx="10972272" cy="50595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865" y="6245514"/>
            <a:ext cx="2844859" cy="4762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r>
              <a:rPr lang="zh-CN" altLang="en-US"/>
              <a:t>泛华集团内部资料</a:t>
            </a:r>
            <a:endParaRPr lang="zh-CN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7" y="6245514"/>
            <a:ext cx="3861886" cy="4762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26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280" y="6245514"/>
            <a:ext cx="2844859" cy="4762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6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7730261C-56D3-4B8F-B24C-C23AF2A47D71}" type="slidenum">
              <a:rPr lang="en-US" altLang="zh-CN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0" b="1">
          <a:solidFill>
            <a:schemeClr val="bg1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12115" algn="ctr" rtl="0" eaLnBrk="1" fontAlgn="base" hangingPunct="1">
        <a:spcBef>
          <a:spcPct val="0"/>
        </a:spcBef>
        <a:spcAft>
          <a:spcPct val="0"/>
        </a:spcAft>
        <a:defRPr sz="3965">
          <a:solidFill>
            <a:schemeClr val="tx2"/>
          </a:solidFill>
          <a:latin typeface="Arial" panose="020B0604020202020204" pitchFamily="34" charset="0"/>
        </a:defRPr>
      </a:lvl6pPr>
      <a:lvl7pPr marL="823595" algn="ctr" rtl="0" eaLnBrk="1" fontAlgn="base" hangingPunct="1">
        <a:spcBef>
          <a:spcPct val="0"/>
        </a:spcBef>
        <a:spcAft>
          <a:spcPct val="0"/>
        </a:spcAft>
        <a:defRPr sz="3965">
          <a:solidFill>
            <a:schemeClr val="tx2"/>
          </a:solidFill>
          <a:latin typeface="Arial" panose="020B0604020202020204" pitchFamily="34" charset="0"/>
        </a:defRPr>
      </a:lvl7pPr>
      <a:lvl8pPr marL="1235710" algn="ctr" rtl="0" eaLnBrk="1" fontAlgn="base" hangingPunct="1">
        <a:spcBef>
          <a:spcPct val="0"/>
        </a:spcBef>
        <a:spcAft>
          <a:spcPct val="0"/>
        </a:spcAft>
        <a:defRPr sz="3965">
          <a:solidFill>
            <a:schemeClr val="tx2"/>
          </a:solidFill>
          <a:latin typeface="Arial" panose="020B0604020202020204" pitchFamily="34" charset="0"/>
        </a:defRPr>
      </a:lvl8pPr>
      <a:lvl9pPr marL="1647190" algn="ctr" rtl="0" eaLnBrk="1" fontAlgn="base" hangingPunct="1">
        <a:spcBef>
          <a:spcPct val="0"/>
        </a:spcBef>
        <a:spcAft>
          <a:spcPct val="0"/>
        </a:spcAft>
        <a:defRPr sz="3965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08610" indent="-30861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1pPr>
      <a:lvl2pPr marL="669290" indent="-257175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2pPr>
      <a:lvl3pPr marL="1029335" indent="-20574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•"/>
        <a:defRPr sz="144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3pPr>
      <a:lvl4pPr marL="1440815" indent="-20574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–"/>
        <a:defRPr sz="126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4pPr>
      <a:lvl5pPr marL="1852295" indent="-20574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har char="»"/>
        <a:defRPr sz="126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5pPr>
      <a:lvl6pPr marL="2264410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6pPr>
      <a:lvl7pPr marL="2675890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7pPr>
      <a:lvl8pPr marL="3088005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8pPr>
      <a:lvl9pPr marL="3498850" indent="-20574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211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359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507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655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8670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70150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226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3745" algn="l" defTabSz="823595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6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3.xml"/><Relationship Id="rId8" Type="http://schemas.openxmlformats.org/officeDocument/2006/relationships/diagramQuickStyle" Target="../diagrams/quickStyle3.xml"/><Relationship Id="rId7" Type="http://schemas.openxmlformats.org/officeDocument/2006/relationships/diagramLayout" Target="../diagrams/layout3.xml"/><Relationship Id="rId6" Type="http://schemas.openxmlformats.org/officeDocument/2006/relationships/diagramData" Target="../diagrams/data3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6" Type="http://schemas.openxmlformats.org/officeDocument/2006/relationships/slideLayout" Target="../slideLayouts/slideLayout45.xml"/><Relationship Id="rId15" Type="http://schemas.microsoft.com/office/2007/relationships/diagramDrawing" Target="../diagrams/drawing4.xml"/><Relationship Id="rId14" Type="http://schemas.openxmlformats.org/officeDocument/2006/relationships/diagramColors" Target="../diagrams/colors4.xml"/><Relationship Id="rId13" Type="http://schemas.openxmlformats.org/officeDocument/2006/relationships/diagramQuickStyle" Target="../diagrams/quickStyle4.xml"/><Relationship Id="rId12" Type="http://schemas.openxmlformats.org/officeDocument/2006/relationships/diagramLayout" Target="../diagrams/layout4.xml"/><Relationship Id="rId11" Type="http://schemas.openxmlformats.org/officeDocument/2006/relationships/diagramData" Target="../diagrams/data4.xml"/><Relationship Id="rId10" Type="http://schemas.microsoft.com/office/2007/relationships/diagramDrawing" Target="../diagrams/drawing3.xml"/><Relationship Id="rId1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6.xml"/><Relationship Id="rId4" Type="http://schemas.openxmlformats.org/officeDocument/2006/relationships/tags" Target="../tags/tag7.xml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标题 18"/>
          <p:cNvSpPr>
            <a:spLocks noGrp="1"/>
          </p:cNvSpPr>
          <p:nvPr>
            <p:ph type="title"/>
          </p:nvPr>
        </p:nvSpPr>
        <p:spPr>
          <a:xfrm>
            <a:off x="270402" y="65509"/>
            <a:ext cx="9132094" cy="609600"/>
          </a:xfrm>
        </p:spPr>
        <p:txBody>
          <a:bodyPr/>
          <a:lstStyle/>
          <a:p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目录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69638" name="组合 1"/>
          <p:cNvGrpSpPr/>
          <p:nvPr/>
        </p:nvGrpSpPr>
        <p:grpSpPr bwMode="auto">
          <a:xfrm>
            <a:off x="1983462" y="1021054"/>
            <a:ext cx="6355700" cy="500832"/>
            <a:chOff x="1737810" y="1454150"/>
            <a:chExt cx="7280034" cy="406274"/>
          </a:xfrm>
          <a:solidFill>
            <a:schemeClr val="bg2">
              <a:lumMod val="60000"/>
              <a:lumOff val="40000"/>
            </a:schemeClr>
          </a:solidFill>
        </p:grpSpPr>
        <p:sp>
          <p:nvSpPr>
            <p:cNvPr id="25" name="Line 11"/>
            <p:cNvSpPr>
              <a:spLocks noChangeShapeType="1"/>
            </p:cNvSpPr>
            <p:nvPr/>
          </p:nvSpPr>
          <p:spPr bwMode="auto">
            <a:xfrm>
              <a:off x="2136135" y="1665240"/>
              <a:ext cx="6873520" cy="0"/>
            </a:xfrm>
            <a:prstGeom prst="line">
              <a:avLst/>
            </a:prstGeom>
            <a:grpFill/>
            <a:ln w="22225">
              <a:solidFill>
                <a:srgbClr val="366B7E"/>
              </a:solidFill>
              <a:round/>
            </a:ln>
            <a:effectLst/>
          </p:spPr>
          <p:txBody>
            <a:bodyPr wrap="none"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b="1" kern="0">
                <a:solidFill>
                  <a:sysClr val="windowText" lastClr="0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26" name="Rectangle 12"/>
            <p:cNvSpPr>
              <a:spLocks noChangeArrowheads="1"/>
            </p:cNvSpPr>
            <p:nvPr/>
          </p:nvSpPr>
          <p:spPr bwMode="auto">
            <a:xfrm>
              <a:off x="2427650" y="1454150"/>
              <a:ext cx="6590194" cy="405943"/>
            </a:xfrm>
            <a:prstGeom prst="rect">
              <a:avLst/>
            </a:prstGeom>
            <a:grpFill/>
            <a:ln w="6350">
              <a:noFill/>
              <a:miter lim="800000"/>
            </a:ln>
            <a:effectLst/>
          </p:spPr>
          <p:txBody>
            <a:bodyPr wrap="none"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1800" b="1" dirty="0" smtClean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城市更新系统</a:t>
              </a:r>
              <a:r>
                <a:rPr lang="zh-CN" altLang="en-US" sz="18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认识</a:t>
              </a:r>
              <a:endPara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69645" name="Rectangle 28"/>
            <p:cNvSpPr>
              <a:spLocks noChangeArrowheads="1"/>
            </p:cNvSpPr>
            <p:nvPr/>
          </p:nvSpPr>
          <p:spPr bwMode="auto">
            <a:xfrm>
              <a:off x="1737810" y="1454150"/>
              <a:ext cx="515437" cy="406274"/>
            </a:xfrm>
            <a:prstGeom prst="rect">
              <a:avLst/>
            </a:prstGeom>
            <a:grpFill/>
            <a:ln w="6350">
              <a:noFill/>
              <a:miter lim="800000"/>
            </a:ln>
          </p:spPr>
          <p:txBody>
            <a:bodyPr wrap="none" lIns="0" tIns="0" rIns="0" bIns="0" anchor="ctr"/>
            <a:lstStyle/>
            <a:p>
              <a:pPr algn="ctr"/>
              <a:r>
                <a:rPr lang="zh-CN" altLang="en-US" sz="18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一</a:t>
              </a:r>
              <a:endPara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1983462" y="1687245"/>
            <a:ext cx="441915" cy="501854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noFill/>
            <a:miter lim="800000"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</a:t>
            </a:r>
            <a:endParaRPr lang="zh-CN" altLang="en-US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>
            <a:off x="2371756" y="1924591"/>
            <a:ext cx="5954334" cy="4290"/>
          </a:xfrm>
          <a:prstGeom prst="line">
            <a:avLst/>
          </a:prstGeom>
          <a:noFill/>
          <a:ln w="22225">
            <a:solidFill>
              <a:schemeClr val="bg1">
                <a:lumMod val="65000"/>
              </a:schemeClr>
            </a:solidFill>
            <a:round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1" kern="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2588370" y="1691536"/>
            <a:ext cx="5757738" cy="501854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noFill/>
            <a:miter lim="800000"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800" b="1" kern="0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1800" b="1" kern="0" dirty="0" smtClean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政策汇总及各地行动计划解析</a:t>
            </a:r>
            <a:endParaRPr lang="zh-CN" altLang="en-US" sz="1800" b="1" kern="0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983462" y="2359157"/>
            <a:ext cx="441915" cy="501854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noFill/>
            <a:miter lim="800000"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</a:t>
            </a:r>
            <a:endParaRPr lang="zh-CN" altLang="en-US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2371756" y="2596503"/>
            <a:ext cx="5954334" cy="4290"/>
          </a:xfrm>
          <a:prstGeom prst="line">
            <a:avLst/>
          </a:prstGeom>
          <a:noFill/>
          <a:ln w="22225">
            <a:solidFill>
              <a:schemeClr val="bg1">
                <a:lumMod val="65000"/>
              </a:schemeClr>
            </a:solidFill>
            <a:round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1" kern="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2588370" y="2363448"/>
            <a:ext cx="5757738" cy="501854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noFill/>
            <a:miter lim="800000"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r>
              <a:rPr lang="zh-CN" altLang="en-US" sz="1800" b="1" kern="0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实践案例</a:t>
            </a:r>
            <a:r>
              <a:rPr lang="zh-CN" altLang="en-US" sz="1800" b="1" kern="0" dirty="0" smtClean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研究</a:t>
            </a:r>
            <a:r>
              <a:rPr lang="zh-CN" altLang="en-US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与问题</a:t>
            </a:r>
            <a:r>
              <a:rPr lang="zh-CN" altLang="en-US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总结</a:t>
            </a:r>
            <a:endParaRPr lang="zh-CN" altLang="en-US" sz="1800" b="1" kern="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983462" y="3021123"/>
            <a:ext cx="441915" cy="501854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noFill/>
            <a:miter lim="800000"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</a:t>
            </a:r>
            <a:endParaRPr lang="zh-CN" altLang="en-US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>
            <a:off x="2371756" y="3258469"/>
            <a:ext cx="5954334" cy="4290"/>
          </a:xfrm>
          <a:prstGeom prst="line">
            <a:avLst/>
          </a:prstGeom>
          <a:noFill/>
          <a:ln w="22225">
            <a:solidFill>
              <a:schemeClr val="bg1">
                <a:lumMod val="65000"/>
              </a:schemeClr>
            </a:solidFill>
            <a:round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1" kern="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588370" y="3025414"/>
            <a:ext cx="5757738" cy="501854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noFill/>
            <a:miter lim="800000"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800" b="1" kern="0" dirty="0" smtClean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城市更新发展模式及路径</a:t>
            </a:r>
            <a:endParaRPr lang="zh-CN" altLang="en-US" sz="1800" b="1" kern="0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983462" y="3693035"/>
            <a:ext cx="441915" cy="501854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noFill/>
            <a:miter lim="800000"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</a:t>
            </a:r>
            <a:endParaRPr lang="zh-CN" altLang="en-US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Line 10"/>
          <p:cNvSpPr>
            <a:spLocks noChangeShapeType="1"/>
          </p:cNvSpPr>
          <p:nvPr/>
        </p:nvSpPr>
        <p:spPr bwMode="auto">
          <a:xfrm>
            <a:off x="2371756" y="3930381"/>
            <a:ext cx="5954334" cy="4290"/>
          </a:xfrm>
          <a:prstGeom prst="line">
            <a:avLst/>
          </a:prstGeom>
          <a:noFill/>
          <a:ln w="22225">
            <a:solidFill>
              <a:schemeClr val="bg1">
                <a:lumMod val="65000"/>
              </a:schemeClr>
            </a:solidFill>
            <a:round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1" kern="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2588370" y="3697326"/>
            <a:ext cx="5757738" cy="501854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noFill/>
            <a:miter lim="800000"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800" b="1" kern="0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1800" b="1" kern="0" dirty="0" smtClean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泛华城市更新业务战略及产品体系</a:t>
            </a:r>
            <a:endParaRPr lang="zh-CN" altLang="en-US" sz="1800" b="1" kern="0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1983462" y="4362308"/>
            <a:ext cx="441915" cy="501854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noFill/>
            <a:miter lim="800000"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六</a:t>
            </a:r>
            <a:endParaRPr lang="zh-CN" altLang="en-US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" name="Line 10"/>
          <p:cNvSpPr>
            <a:spLocks noChangeShapeType="1"/>
          </p:cNvSpPr>
          <p:nvPr/>
        </p:nvSpPr>
        <p:spPr bwMode="auto">
          <a:xfrm>
            <a:off x="2371756" y="4599654"/>
            <a:ext cx="5954334" cy="4290"/>
          </a:xfrm>
          <a:prstGeom prst="line">
            <a:avLst/>
          </a:prstGeom>
          <a:noFill/>
          <a:ln w="22225">
            <a:solidFill>
              <a:schemeClr val="bg1">
                <a:lumMod val="65000"/>
              </a:schemeClr>
            </a:solidFill>
            <a:round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1" kern="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2588370" y="4366599"/>
            <a:ext cx="5757738" cy="501854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noFill/>
            <a:miter lim="800000"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800" b="1" kern="0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1800" b="1" kern="0" dirty="0" smtClean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合作与盈利模式</a:t>
            </a:r>
            <a:endParaRPr lang="zh-CN" altLang="en-US" sz="1800" b="1" kern="0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1983462" y="5034220"/>
            <a:ext cx="441915" cy="501854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noFill/>
            <a:miter lim="800000"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zh-CN" altLang="en-US" sz="18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七</a:t>
            </a:r>
            <a:endParaRPr lang="zh-CN" altLang="en-US" sz="1800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8" name="Line 10"/>
          <p:cNvSpPr>
            <a:spLocks noChangeShapeType="1"/>
          </p:cNvSpPr>
          <p:nvPr/>
        </p:nvSpPr>
        <p:spPr bwMode="auto">
          <a:xfrm>
            <a:off x="2371756" y="5271566"/>
            <a:ext cx="5954334" cy="4290"/>
          </a:xfrm>
          <a:prstGeom prst="line">
            <a:avLst/>
          </a:prstGeom>
          <a:noFill/>
          <a:ln w="22225">
            <a:solidFill>
              <a:schemeClr val="bg1">
                <a:lumMod val="65000"/>
              </a:schemeClr>
            </a:solidFill>
            <a:round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1" kern="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2588370" y="5038511"/>
            <a:ext cx="5757738" cy="501854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noFill/>
            <a:miter lim="800000"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800" b="1" kern="0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1800" b="1" kern="0" dirty="0" smtClean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城市更新产业</a:t>
            </a:r>
            <a:r>
              <a:rPr lang="zh-CN" altLang="en-US" sz="1800" b="1" kern="0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生态构建</a:t>
            </a:r>
            <a:endParaRPr lang="zh-CN" altLang="en-US" sz="1800" b="1" kern="0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1983462" y="5701841"/>
            <a:ext cx="441915" cy="501854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noFill/>
            <a:miter lim="800000"/>
          </a:ln>
        </p:spPr>
        <p:txBody>
          <a:bodyPr wrap="none" lIns="0" tIns="0" rIns="0" bIns="0" anchor="ctr">
            <a:no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zh-CN" altLang="en-US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八</a:t>
            </a:r>
            <a:endParaRPr lang="zh-CN" altLang="en-US" b="1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1" name="Line 10"/>
          <p:cNvSpPr>
            <a:spLocks noChangeShapeType="1"/>
          </p:cNvSpPr>
          <p:nvPr/>
        </p:nvSpPr>
        <p:spPr bwMode="auto">
          <a:xfrm>
            <a:off x="2371756" y="5939187"/>
            <a:ext cx="5954334" cy="4290"/>
          </a:xfrm>
          <a:prstGeom prst="line">
            <a:avLst/>
          </a:prstGeom>
          <a:noFill/>
          <a:ln w="22225">
            <a:solidFill>
              <a:schemeClr val="bg1">
                <a:lumMod val="65000"/>
              </a:schemeClr>
            </a:solidFill>
            <a:round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1" kern="0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2" name="Rectangle 13"/>
          <p:cNvSpPr>
            <a:spLocks noChangeArrowheads="1"/>
          </p:cNvSpPr>
          <p:nvPr/>
        </p:nvSpPr>
        <p:spPr bwMode="auto">
          <a:xfrm>
            <a:off x="2588370" y="5706132"/>
            <a:ext cx="5757738" cy="501854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noFill/>
            <a:miter lim="800000"/>
          </a:ln>
          <a:effectLst/>
        </p:spPr>
        <p:txBody>
          <a:bodyPr wrap="none" lIns="0" tIns="0" rIns="0" bIns="0" anchor="ctr">
            <a:no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0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泛</a:t>
            </a:r>
            <a:r>
              <a:rPr lang="zh-CN" altLang="en-US" b="1" kern="0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华城市更新实践</a:t>
            </a:r>
            <a:r>
              <a:rPr lang="zh-CN" altLang="en-US" b="1" kern="0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案例</a:t>
            </a:r>
            <a:endParaRPr lang="zh-CN" altLang="en-US" b="1" kern="0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同心圆 12"/>
          <p:cNvSpPr/>
          <p:nvPr/>
        </p:nvSpPr>
        <p:spPr>
          <a:xfrm>
            <a:off x="1068513" y="1633493"/>
            <a:ext cx="9441950" cy="5081668"/>
          </a:xfrm>
          <a:prstGeom prst="donut">
            <a:avLst>
              <a:gd name="adj" fmla="val 4694"/>
            </a:avLst>
          </a:prstGeom>
          <a:solidFill>
            <a:schemeClr val="accent1">
              <a:lumMod val="90000"/>
            </a:schemeClr>
          </a:solidFill>
        </p:spPr>
        <p:txBody>
          <a:bodyPr wrap="square" rtlCol="0" anchor="ctr">
            <a:spAutoFit/>
          </a:bodyPr>
          <a:lstStyle/>
          <a:p>
            <a:pPr indent="-342900" algn="ctr" eaLnBrk="0" hangingPunct="0">
              <a:lnSpc>
                <a:spcPct val="150000"/>
              </a:lnSpc>
              <a:spcBef>
                <a:spcPts val="600"/>
              </a:spcBef>
            </a:pP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83178" y="206674"/>
            <a:ext cx="6520782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lvl="0"/>
            <a:r>
              <a:rPr lang="zh-CN" altLang="en-US" sz="2000" dirty="0" smtClean="0">
                <a:solidFill>
                  <a:schemeClr val="bg1"/>
                </a:solidFill>
              </a:rPr>
              <a:t>城市更新从正确认识城市开始</a:t>
            </a:r>
            <a:endParaRPr lang="zh-CN" altLang="zh-CN" sz="2000" dirty="0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0846" y="846846"/>
            <a:ext cx="12205545" cy="92948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zh-CN" altLang="en-US" sz="1600" b="1" dirty="0">
                <a:solidFill>
                  <a:srgbClr val="0070C0"/>
                </a:solidFill>
              </a:rPr>
              <a:t>城市人类文明的</a:t>
            </a:r>
            <a:r>
              <a:rPr lang="zh-CN" altLang="en-US" sz="1600" b="1" dirty="0" smtClean="0">
                <a:solidFill>
                  <a:srgbClr val="0070C0"/>
                </a:solidFill>
              </a:rPr>
              <a:t>结晶</a:t>
            </a:r>
            <a:r>
              <a:rPr lang="zh-CN" altLang="en-US" sz="1600" b="1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，它不是广义的建筑聚落，也不是房地产</a:t>
            </a:r>
            <a:endParaRPr lang="en-US" altLang="zh-CN" sz="1600" b="1" kern="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1600" b="1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它是生活生产的功能承载空间和特定时代的文化空间载体</a:t>
            </a:r>
            <a:endParaRPr lang="en-US" altLang="zh-CN" sz="1600" b="1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1600" b="1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是一个</a:t>
            </a:r>
            <a:r>
              <a:rPr lang="zh-CN" altLang="en-US" sz="1600" b="1" dirty="0"/>
              <a:t>产业、城市、</a:t>
            </a:r>
            <a:r>
              <a:rPr lang="zh-CN" altLang="en-US" sz="1600" b="1" dirty="0" smtClean="0"/>
              <a:t>人和自然生态组成的</a:t>
            </a:r>
            <a:r>
              <a:rPr lang="zh-CN" altLang="zh-CN" sz="1600" b="1" dirty="0" smtClean="0"/>
              <a:t>“新陈代谢”</a:t>
            </a:r>
            <a:r>
              <a:rPr lang="zh-CN" altLang="zh-CN" sz="1600" b="1" dirty="0"/>
              <a:t>的有机生命系统</a:t>
            </a:r>
            <a:r>
              <a:rPr lang="zh-CN" altLang="zh-CN" sz="1600" b="1" dirty="0" smtClean="0"/>
              <a:t>，</a:t>
            </a:r>
            <a:r>
              <a:rPr lang="zh-CN" altLang="en-US" sz="1600" b="1" dirty="0" smtClean="0"/>
              <a:t>具有复杂性</a:t>
            </a:r>
            <a:r>
              <a:rPr lang="zh-CN" altLang="en-US" sz="1600" b="1" dirty="0"/>
              <a:t>、</a:t>
            </a:r>
            <a:r>
              <a:rPr lang="zh-CN" altLang="en-US" sz="1600" b="1" dirty="0" smtClean="0"/>
              <a:t>包容性</a:t>
            </a:r>
            <a:r>
              <a:rPr lang="zh-CN" altLang="en-US" sz="1600" b="1" dirty="0"/>
              <a:t>、</a:t>
            </a:r>
            <a:r>
              <a:rPr lang="zh-CN" altLang="en-US" sz="1600" b="1" dirty="0" smtClean="0"/>
              <a:t>生长性</a:t>
            </a:r>
            <a:r>
              <a:rPr lang="zh-CN" altLang="en-US" sz="1600" b="1" dirty="0"/>
              <a:t>和</a:t>
            </a:r>
            <a:r>
              <a:rPr lang="zh-CN" altLang="en-US" sz="1600" b="1" dirty="0" smtClean="0"/>
              <a:t>多样性。</a:t>
            </a:r>
            <a:endParaRPr lang="en-US" altLang="zh-CN" sz="1600" b="1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0" y="1776332"/>
            <a:ext cx="11212497" cy="4848371"/>
            <a:chOff x="772356" y="2016394"/>
            <a:chExt cx="9969624" cy="4385570"/>
          </a:xfrm>
        </p:grpSpPr>
        <p:graphicFrame>
          <p:nvGraphicFramePr>
            <p:cNvPr id="17" name="图示 16"/>
            <p:cNvGraphicFramePr/>
            <p:nvPr/>
          </p:nvGraphicFramePr>
          <p:xfrm>
            <a:off x="772356" y="2016394"/>
            <a:ext cx="9969624" cy="438557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" r:lo="rId2" r:qs="rId3" r:cs="rId4"/>
            </a:graphicData>
          </a:graphic>
        </p:graphicFrame>
        <p:sp>
          <p:nvSpPr>
            <p:cNvPr id="4" name="椭圆 3"/>
            <p:cNvSpPr/>
            <p:nvPr/>
          </p:nvSpPr>
          <p:spPr>
            <a:xfrm>
              <a:off x="5113539" y="3722443"/>
              <a:ext cx="1145220" cy="1038701"/>
            </a:xfrm>
            <a:prstGeom prst="ellipse">
              <a:avLst/>
            </a:prstGeom>
            <a:solidFill>
              <a:srgbClr val="0070C0"/>
            </a:solidFill>
          </p:spPr>
          <p:txBody>
            <a:bodyPr wrap="square" rtlCol="0" anchor="ctr">
              <a:spAutoFit/>
            </a:bodyPr>
            <a:lstStyle/>
            <a:p>
              <a:pPr indent="-342900" algn="ctr" eaLnBrk="0" hangingPunct="0">
                <a:lnSpc>
                  <a:spcPct val="150000"/>
                </a:lnSpc>
                <a:spcBef>
                  <a:spcPts val="600"/>
                </a:spcBef>
              </a:pP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城市动能</a:t>
              </a:r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6572174" y="2042697"/>
            <a:ext cx="1521338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zh-CN" dirty="0"/>
              <a:t>生态基底</a:t>
            </a:r>
            <a:endParaRPr lang="zh-CN" altLang="en-US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369607" y="5523231"/>
            <a:ext cx="2397760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1600" dirty="0" smtClean="0"/>
              <a:t>基础设施系统</a:t>
            </a:r>
            <a:endParaRPr lang="zh-CN" altLang="en-US" sz="16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589520" y="3513660"/>
            <a:ext cx="1554480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zh-CN" sz="1600" dirty="0"/>
              <a:t>城市</a:t>
            </a:r>
            <a:r>
              <a:rPr lang="zh-CN" altLang="zh-CN" sz="1600" dirty="0" smtClean="0"/>
              <a:t>品牌</a:t>
            </a:r>
            <a:r>
              <a:rPr lang="zh-CN" altLang="en-US" sz="1600" dirty="0" smtClean="0"/>
              <a:t>和城市文化</a:t>
            </a:r>
            <a:endParaRPr lang="zh-CN" altLang="en-US" sz="16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094931" y="5569398"/>
            <a:ext cx="2397760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zh-CN" sz="1600" dirty="0"/>
              <a:t>社区和街区空间改造优化</a:t>
            </a:r>
            <a:endParaRPr lang="zh-CN" altLang="en-US" sz="16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767367" y="6220161"/>
            <a:ext cx="2397760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16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空间格局</a:t>
            </a:r>
            <a:endParaRPr lang="zh-CN" altLang="en-US" sz="16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169919" y="1998765"/>
            <a:ext cx="1804609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zh-CN" sz="1600" dirty="0"/>
              <a:t>城市风貌和人文景观系统</a:t>
            </a:r>
            <a:endParaRPr lang="zh-CN" altLang="en-US" sz="16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880350" y="3633452"/>
            <a:ext cx="1763219" cy="73866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zh-CN" sz="1400" dirty="0"/>
              <a:t>拥有强大的综合服务功能体系</a:t>
            </a:r>
            <a:endParaRPr lang="zh-CN" altLang="en-US" sz="14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2"/>
          <p:cNvSpPr>
            <a:spLocks noChangeArrowheads="1"/>
          </p:cNvSpPr>
          <p:nvPr/>
        </p:nvSpPr>
        <p:spPr bwMode="auto">
          <a:xfrm>
            <a:off x="340658" y="927261"/>
            <a:ext cx="5760640" cy="553838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 lIns="127954" tIns="63980" rIns="127954" bIns="63980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Wingdings" panose="05000000000000000000" pitchFamily="2" charset="2"/>
              <a:buChar char="n"/>
            </a:pPr>
            <a:r>
              <a:rPr lang="zh-CN" altLang="en-US" sz="1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商业模式</a:t>
            </a:r>
            <a:endParaRPr lang="en-US" altLang="zh-CN" sz="1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p"/>
            </a:pPr>
            <a:r>
              <a:rPr lang="zh-CN" altLang="en-US" sz="1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盈利方式</a:t>
            </a:r>
            <a:endParaRPr lang="en-US" altLang="zh-CN" sz="1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  <a:buClr>
                <a:srgbClr val="002060"/>
              </a:buClr>
            </a:pPr>
            <a:r>
              <a:rPr lang="zh-CN" altLang="en-US" sz="1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观光与度假并重、门票与景区内二次消费复合经营</a:t>
            </a:r>
            <a:endParaRPr lang="en-US" altLang="zh-CN" sz="1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lnSpc>
                <a:spcPct val="120000"/>
              </a:lnSpc>
              <a:buClr>
                <a:srgbClr val="C00000"/>
              </a:buClr>
              <a:buSzPct val="80000"/>
              <a:buFont typeface="Wingdings" panose="05000000000000000000" pitchFamily="2" charset="2"/>
              <a:buChar char="p"/>
            </a:pPr>
            <a:r>
              <a: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商业布局</a:t>
            </a:r>
            <a:endParaRPr lang="en-US" altLang="zh-CN" sz="1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485775">
              <a:lnSpc>
                <a:spcPct val="120000"/>
              </a:lnSpc>
              <a:buClr>
                <a:srgbClr val="002060"/>
              </a:buClr>
            </a:pPr>
            <a:r>
              <a:rPr lang="zh-CN" altLang="en-US" sz="1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线状分布</a:t>
            </a:r>
            <a:r>
              <a:rPr lang="zh-CN" altLang="en-US" sz="1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，民俗周边</a:t>
            </a:r>
            <a:r>
              <a:rPr lang="zh-CN" altLang="en-US" sz="1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临街商铺</a:t>
            </a:r>
            <a:r>
              <a:rPr lang="en-US" altLang="zh-CN" sz="1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+</a:t>
            </a:r>
            <a:r>
              <a:rPr lang="zh-CN" altLang="en-US" sz="1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主题式商业购物街（女红街、茶市街等）。</a:t>
            </a:r>
            <a:endParaRPr lang="en-US" altLang="zh-CN" sz="1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p"/>
            </a:pPr>
            <a:r>
              <a:rPr lang="zh-CN" altLang="en-US" sz="1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发展定位</a:t>
            </a:r>
            <a:endParaRPr lang="en-US" altLang="zh-CN" sz="1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485775">
              <a:lnSpc>
                <a:spcPct val="120000"/>
              </a:lnSpc>
              <a:buClr>
                <a:srgbClr val="002060"/>
              </a:buClr>
            </a:pPr>
            <a:r>
              <a:rPr lang="zh-CN" altLang="en-US" sz="1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古镇保护与休闲旅游相结合；</a:t>
            </a:r>
            <a:endParaRPr lang="en-US" altLang="zh-CN" sz="1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485775">
              <a:lnSpc>
                <a:spcPct val="120000"/>
              </a:lnSpc>
              <a:buClr>
                <a:srgbClr val="002060"/>
              </a:buClr>
            </a:pPr>
            <a:r>
              <a:rPr lang="zh-CN" altLang="en-US" sz="1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吃住行游购娱</a:t>
            </a:r>
            <a:r>
              <a:rPr lang="zh-CN" altLang="en-US" sz="1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多方面挖掘产品；</a:t>
            </a:r>
            <a:endParaRPr lang="en-US" altLang="zh-CN" sz="1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485775">
              <a:lnSpc>
                <a:spcPct val="120000"/>
              </a:lnSpc>
              <a:buClr>
                <a:srgbClr val="002060"/>
              </a:buClr>
            </a:pPr>
            <a:r>
              <a:rPr lang="zh-CN" altLang="en-US" sz="1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半日游延伸成多日游；</a:t>
            </a:r>
            <a:endParaRPr lang="en-US" altLang="zh-CN" sz="1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485775">
              <a:lnSpc>
                <a:spcPct val="120000"/>
              </a:lnSpc>
              <a:buClr>
                <a:srgbClr val="002060"/>
              </a:buClr>
            </a:pPr>
            <a:r>
              <a:rPr lang="zh-CN" altLang="en-US" sz="1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旅游、度假、商务会展一体</a:t>
            </a:r>
            <a:r>
              <a:rPr lang="zh-CN" altLang="en-US" sz="1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的旅游目的地。</a:t>
            </a:r>
            <a:endParaRPr lang="en-US" altLang="zh-CN" sz="1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n"/>
            </a:pPr>
            <a:r>
              <a:rPr lang="zh-CN" altLang="en-US" sz="1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营销</a:t>
            </a:r>
            <a:r>
              <a: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手段</a:t>
            </a:r>
            <a:endParaRPr lang="en-US" altLang="zh-CN" sz="1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800" dirty="0">
                <a:latin typeface="黑体" panose="02010609060101010101" pitchFamily="49" charset="-122"/>
                <a:ea typeface="黑体" panose="02010609060101010101" pitchFamily="49" charset="-122"/>
              </a:rPr>
              <a:t>网络预订； 国际认证； 优质服务； 世博会宣传和风险资本引入； 名人代言； 跨界合作； 节事营销</a:t>
            </a:r>
            <a:r>
              <a:rPr lang="zh-CN" altLang="en-US" sz="1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1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n"/>
            </a:pPr>
            <a:r>
              <a: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借鉴</a:t>
            </a:r>
            <a:endParaRPr lang="en-US" altLang="zh-CN" sz="1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10" name="图示 9"/>
          <p:cNvGraphicFramePr/>
          <p:nvPr/>
        </p:nvGraphicFramePr>
        <p:xfrm>
          <a:off x="6588406" y="771646"/>
          <a:ext cx="5456415" cy="3116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11" name="椭圆 10"/>
          <p:cNvSpPr/>
          <p:nvPr/>
        </p:nvSpPr>
        <p:spPr>
          <a:xfrm>
            <a:off x="8848561" y="1030703"/>
            <a:ext cx="936104" cy="936104"/>
          </a:xfrm>
          <a:prstGeom prst="ellipse">
            <a:avLst/>
          </a:prstGeom>
          <a:solidFill>
            <a:srgbClr val="8064A2">
              <a:lumMod val="20000"/>
              <a:lumOff val="80000"/>
            </a:srgbClr>
          </a:solidFill>
          <a:ln w="25400" cap="flat" cmpd="sng" algn="ctr">
            <a:solidFill>
              <a:srgbClr val="8064A2">
                <a:lumMod val="50000"/>
              </a:srgbClr>
            </a:solidFill>
            <a:prstDash val="solid"/>
          </a:ln>
          <a:effectLst>
            <a:glow rad="63500">
              <a:srgbClr val="8064A2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12801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经济效益</a:t>
            </a:r>
            <a:endParaRPr kumimoji="0" lang="zh-CN" alt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8854465" y="1876799"/>
            <a:ext cx="936104" cy="936104"/>
          </a:xfrm>
          <a:prstGeom prst="ellipse">
            <a:avLst/>
          </a:prstGeom>
          <a:solidFill>
            <a:srgbClr val="8064A2">
              <a:lumMod val="20000"/>
              <a:lumOff val="80000"/>
            </a:srgbClr>
          </a:solidFill>
          <a:ln w="25400" cap="flat" cmpd="sng" algn="ctr">
            <a:solidFill>
              <a:srgbClr val="8064A2">
                <a:lumMod val="50000"/>
              </a:srgbClr>
            </a:solidFill>
            <a:prstDash val="solid"/>
          </a:ln>
          <a:effectLst>
            <a:glow rad="63500">
              <a:srgbClr val="8064A2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12801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社会效益</a:t>
            </a:r>
            <a:endParaRPr kumimoji="0" lang="zh-CN" alt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848561" y="2833861"/>
            <a:ext cx="936104" cy="936104"/>
          </a:xfrm>
          <a:prstGeom prst="ellipse">
            <a:avLst/>
          </a:prstGeom>
          <a:solidFill>
            <a:srgbClr val="8064A2">
              <a:lumMod val="20000"/>
              <a:lumOff val="80000"/>
            </a:srgbClr>
          </a:solidFill>
          <a:ln w="25400" cap="flat" cmpd="sng" algn="ctr">
            <a:solidFill>
              <a:srgbClr val="8064A2">
                <a:lumMod val="50000"/>
              </a:srgbClr>
            </a:solidFill>
            <a:prstDash val="solid"/>
          </a:ln>
          <a:effectLst>
            <a:glow rad="63500">
              <a:srgbClr val="8064A2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12801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文化效益</a:t>
            </a:r>
            <a:endParaRPr kumimoji="0" lang="zh-CN" alt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graphicFrame>
        <p:nvGraphicFramePr>
          <p:cNvPr id="16" name="图示 15"/>
          <p:cNvGraphicFramePr/>
          <p:nvPr/>
        </p:nvGraphicFramePr>
        <p:xfrm>
          <a:off x="7234327" y="3858021"/>
          <a:ext cx="2366808" cy="2810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7" name="图示 16"/>
          <p:cNvGraphicFramePr/>
          <p:nvPr/>
        </p:nvGraphicFramePr>
        <p:xfrm>
          <a:off x="9029134" y="3876529"/>
          <a:ext cx="2399647" cy="2809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8" name="文本框 17"/>
          <p:cNvSpPr txBox="1"/>
          <p:nvPr/>
        </p:nvSpPr>
        <p:spPr>
          <a:xfrm>
            <a:off x="303885" y="242984"/>
            <a:ext cx="6520782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</a:rPr>
              <a:t>城市更新</a:t>
            </a:r>
            <a:r>
              <a:rPr lang="zh-CN" altLang="zh-CN" sz="2000" b="1" dirty="0" smtClean="0">
                <a:solidFill>
                  <a:schemeClr val="bg1"/>
                </a:solidFill>
              </a:rPr>
              <a:t>项目</a:t>
            </a:r>
            <a:r>
              <a:rPr lang="zh-CN" altLang="zh-CN" sz="2000" b="1" dirty="0">
                <a:solidFill>
                  <a:schemeClr val="bg1"/>
                </a:solidFill>
              </a:rPr>
              <a:t>实践</a:t>
            </a:r>
            <a:r>
              <a:rPr lang="zh-CN" altLang="zh-CN" sz="2000" b="1" dirty="0" smtClean="0">
                <a:solidFill>
                  <a:schemeClr val="bg1"/>
                </a:solidFill>
              </a:rPr>
              <a:t>案例</a:t>
            </a:r>
            <a:r>
              <a:rPr lang="en-US" altLang="zh-CN" sz="2000" b="1" dirty="0" smtClean="0">
                <a:solidFill>
                  <a:schemeClr val="bg1"/>
                </a:solidFill>
              </a:rPr>
              <a:t>—</a:t>
            </a:r>
            <a:r>
              <a:rPr lang="zh-CN" altLang="en-US" sz="2000" b="1" dirty="0">
                <a:solidFill>
                  <a:schemeClr val="bg1"/>
                </a:solidFill>
              </a:rPr>
              <a:t>文化</a:t>
            </a:r>
            <a:r>
              <a:rPr lang="zh-CN" altLang="en-US" sz="2000" b="1" dirty="0" smtClean="0">
                <a:solidFill>
                  <a:schemeClr val="bg1"/>
                </a:solidFill>
              </a:rPr>
              <a:t>遗产类</a:t>
            </a:r>
            <a:endParaRPr lang="zh-CN" altLang="zh-CN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30778" y="180050"/>
            <a:ext cx="7887805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 defTabSz="914400">
              <a:spcBef>
                <a:spcPct val="20000"/>
              </a:spcBef>
            </a:pPr>
            <a:r>
              <a:rPr lang="zh-CN" altLang="en-US" sz="2000" b="1" kern="0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八、泛华城市更新案例</a:t>
            </a:r>
            <a:r>
              <a:rPr lang="en-US" altLang="zh-CN" sz="2000" b="1" kern="0" dirty="0" smtClean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———</a:t>
            </a:r>
            <a:r>
              <a:rPr lang="zh-CN" altLang="en-US" sz="2000" b="1" kern="0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街区改造</a:t>
            </a:r>
            <a:endParaRPr lang="zh-CN" altLang="en-US" sz="2000" b="1" kern="0" dirty="0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83382" y="923354"/>
            <a:ext cx="7534018" cy="46156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 lIns="91337" tIns="45669" rIns="91337" bIns="45669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焦作市解放区花园街改造提升</a:t>
            </a:r>
            <a:endParaRPr lang="zh-CN" altLang="en-US" sz="24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2" name="直接连接符 11"/>
          <p:cNvCxnSpPr/>
          <p:nvPr/>
        </p:nvCxnSpPr>
        <p:spPr>
          <a:xfrm flipV="1">
            <a:off x="683382" y="1524000"/>
            <a:ext cx="4635870" cy="6414"/>
          </a:xfrm>
          <a:prstGeom prst="line">
            <a:avLst/>
          </a:prstGeom>
          <a:noFill/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sp>
        <p:nvSpPr>
          <p:cNvPr id="14" name="流程图: 过程 13"/>
          <p:cNvSpPr/>
          <p:nvPr/>
        </p:nvSpPr>
        <p:spPr>
          <a:xfrm>
            <a:off x="418722" y="913101"/>
            <a:ext cx="190877" cy="532241"/>
          </a:xfrm>
          <a:prstGeom prst="flowChartProcess">
            <a:avLst/>
          </a:prstGeom>
          <a:solidFill>
            <a:srgbClr val="2F5597"/>
          </a:solidFill>
          <a:ln w="12700" cap="flat" cmpd="sng" algn="ctr">
            <a:solidFill>
              <a:srgbClr val="2F5597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1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464" y="913102"/>
            <a:ext cx="3526535" cy="198799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9"/>
          <a:stretch>
            <a:fillRect/>
          </a:stretch>
        </p:blipFill>
        <p:spPr>
          <a:xfrm>
            <a:off x="8217400" y="2901100"/>
            <a:ext cx="3652184" cy="210391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035" y="4889098"/>
            <a:ext cx="3216086" cy="2010054"/>
          </a:xfrm>
          <a:prstGeom prst="rect">
            <a:avLst/>
          </a:prstGeom>
        </p:spPr>
      </p:pic>
      <p:graphicFrame>
        <p:nvGraphicFramePr>
          <p:cNvPr id="10" name="Group 3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30056" y="1584426"/>
          <a:ext cx="8070807" cy="4977830"/>
        </p:xfrm>
        <a:graphic>
          <a:graphicData uri="http://schemas.openxmlformats.org/drawingml/2006/table">
            <a:tbl>
              <a:tblPr>
                <a:tableStyleId>{85BE263C-DBD7-4A20-BB59-AAB30ACAA65A}</a:tableStyleId>
              </a:tblPr>
              <a:tblGrid>
                <a:gridCol w="1851634"/>
                <a:gridCol w="6219173"/>
              </a:tblGrid>
              <a:tr h="64703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1400" b="1" dirty="0" smtClean="0"/>
                        <a:t>项目介绍</a:t>
                      </a:r>
                      <a:endParaRPr kumimoji="0" lang="zh-CN" altLang="en-US" sz="1400" b="1" i="0" u="none" strike="noStrike" cap="none" spc="0" normalizeH="0" baseline="0" dirty="0" smtClean="0">
                        <a:ln w="1905"/>
                        <a:solidFill>
                          <a:schemeClr val="tx1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0000" marR="90000" marT="54000" marB="5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zh-CN" altLang="en-US" sz="1400" b="1" dirty="0" smtClean="0">
                          <a:solidFill>
                            <a:srgbClr val="0029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地点：</a:t>
                      </a:r>
                      <a:r>
                        <a:rPr lang="zh-CN" altLang="en-US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河南焦作市解放区   </a:t>
                      </a:r>
                      <a:r>
                        <a:rPr lang="zh-CN" altLang="en-US" sz="1400" b="1" dirty="0" smtClean="0">
                          <a:solidFill>
                            <a:srgbClr val="0029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规模：</a:t>
                      </a:r>
                      <a:r>
                        <a:rPr lang="zh-CN" altLang="en-US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整体街道    </a:t>
                      </a:r>
                      <a:r>
                        <a:rPr lang="zh-CN" altLang="en-US" sz="1400" b="1" dirty="0" smtClean="0">
                          <a:solidFill>
                            <a:srgbClr val="002965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时间</a:t>
                      </a:r>
                      <a:r>
                        <a:rPr lang="zh-CN" altLang="en-US" sz="1400" b="1" dirty="0" smtClean="0">
                          <a:solidFill>
                            <a:schemeClr val="accent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：</a:t>
                      </a:r>
                      <a:r>
                        <a:rPr lang="en-US" altLang="zh-CN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2018</a:t>
                      </a:r>
                      <a:endParaRPr lang="en-US" altLang="zh-CN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0000" marR="90000" marT="54000" marB="5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283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zh-CN" altLang="en-US" sz="1400" b="1" dirty="0" smtClean="0"/>
                        <a:t>生态系统构建</a:t>
                      </a:r>
                      <a:endParaRPr kumimoji="0" lang="zh-CN" altLang="en-US" sz="1400" b="1" i="0" u="none" strike="noStrike" cap="none" spc="0" normalizeH="0" baseline="0" dirty="0" smtClean="0">
                        <a:ln w="1905"/>
                        <a:solidFill>
                          <a:schemeClr val="tx1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0000" marR="90000" marT="54000" marB="5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just" defTabSz="1097915" fontAlgn="auto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l"/>
                      </a:pPr>
                      <a:r>
                        <a:rPr lang="en-US" altLang="zh-CN" sz="1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_</a:t>
                      </a:r>
                      <a:endParaRPr lang="en-US" altLang="zh-CN" sz="1200" dirty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0000" marR="90000" marT="54000" marB="5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4071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r>
                        <a:rPr kumimoji="0" lang="zh-CN" altLang="en-US" sz="1400" b="1" i="0" u="none" strike="noStrike" cap="none" spc="0" normalizeH="0" baseline="0" dirty="0" smtClean="0">
                          <a:ln w="1905"/>
                          <a:solidFill>
                            <a:schemeClr val="tx1"/>
                          </a:soli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价值实现</a:t>
                      </a:r>
                      <a:endParaRPr kumimoji="0" lang="zh-CN" altLang="en-US" sz="1400" b="1" i="0" u="none" strike="noStrike" cap="none" spc="0" normalizeH="0" baseline="0" dirty="0" smtClean="0">
                        <a:ln w="1905"/>
                        <a:solidFill>
                          <a:schemeClr val="tx1"/>
                        </a:soli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0000" marR="90000" marT="54000" marB="5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zh-CN" altLang="en-US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焦作市解放区花园街改造提升项目是焦作市解放区按照省委、省政府关于“百城提质”建设的总体要求，围绕市委、市政府打造“精品城市、精致焦作”的工作部署，以健全规划体系、完善城市功能、促进产城融合、提升环境品质为着力点和出发点的重点项目之一；是焦作市“四城联创”工程的重要改造项目之一。花园街位于焦作市老城区的中心部位，起源于</a:t>
                      </a:r>
                      <a:r>
                        <a:rPr lang="en-US" altLang="zh-CN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1908</a:t>
                      </a:r>
                      <a:r>
                        <a:rPr lang="zh-CN" altLang="en-US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年英福公司围绕其发电厂为职工建造的办公楼、住宅及休息花园，迄今已有</a:t>
                      </a:r>
                      <a:r>
                        <a:rPr lang="en-US" altLang="zh-CN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100</a:t>
                      </a:r>
                      <a:r>
                        <a:rPr lang="zh-CN" altLang="en-US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多年的历史。</a:t>
                      </a:r>
                      <a:endParaRPr lang="zh-CN" altLang="en-US" sz="140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zh-CN" altLang="en-US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泛华在设计花园街改造的过程中，充分挖掘焦作的城市文脉和商脉，以花园街为载体，复原并塑造独具焦作特色的民国风貌商业街区 ，把焦作城市发展的历史通过建筑及景观的手法进行表现，塑造具有独特魅力的城市街区形象，唤醒焦作的城市文化</a:t>
                      </a:r>
                      <a:r>
                        <a:rPr lang="en-US" altLang="zh-CN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DNA</a:t>
                      </a:r>
                      <a:r>
                        <a:rPr lang="zh-CN" altLang="en-US" sz="14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，打造成为焦作市新的文化地标和新的城市名片，打造具有示范意义和推广价值的城市更新项目。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90000" marR="90000" marT="54000" marB="5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80947_1"/>
  <p:tag name="KSO_WM_TEMPLATE_CATEGORY" val="custom"/>
  <p:tag name="KSO_WM_TEMPLATE_INDEX" val="20184557"/>
  <p:tag name="KSO_WM_TEMPLATE_SUBCATEGORY" val="combine"/>
  <p:tag name="KSO_WM_TEMPLATE_THUMBS_INDEX" val="1、7、11、14、18、19、22"/>
</p:tagLst>
</file>

<file path=ppt/tags/tag2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80947_1"/>
  <p:tag name="KSO_WM_TEMPLATE_CATEGORY" val="custom"/>
  <p:tag name="KSO_WM_TEMPLATE_INDEX" val="20184557"/>
  <p:tag name="KSO_WM_TEMPLATE_SUBCATEGORY" val="combine"/>
  <p:tag name="KSO_WM_TEMPLATE_THUMBS_INDEX" val="1、7、11、14、18、19、22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80947_1"/>
  <p:tag name="KSO_WM_TEMPLATE_CATEGORY" val="custom"/>
  <p:tag name="KSO_WM_TEMPLATE_INDEX" val="20184557"/>
  <p:tag name="KSO_WM_TEMPLATE_SUBCATEGORY" val="combine"/>
  <p:tag name="KSO_WM_TEMPLATE_THUMBS_INDEX" val="1、7、11、14、18、19、22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80947_1"/>
  <p:tag name="KSO_WM_TEMPLATE_CATEGORY" val="custom"/>
  <p:tag name="KSO_WM_TEMPLATE_INDEX" val="20184557"/>
  <p:tag name="KSO_WM_TEMPLATE_SUBCATEGORY" val="combine"/>
  <p:tag name="KSO_WM_TEMPLATE_THUMBS_INDEX" val="1、7、11、14、18、19、22"/>
</p:tagLst>
</file>

<file path=ppt/tags/tag5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80947_1"/>
  <p:tag name="KSO_WM_TEMPLATE_CATEGORY" val="custom"/>
  <p:tag name="KSO_WM_TEMPLATE_INDEX" val="20184557"/>
  <p:tag name="KSO_WM_TEMPLATE_SUBCATEGORY" val="combine"/>
  <p:tag name="KSO_WM_TEMPLATE_THUMBS_INDEX" val="1、7、11、14、18、19、22"/>
</p:tagLst>
</file>

<file path=ppt/tags/tag6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80947_1"/>
  <p:tag name="KSO_WM_TEMPLATE_CATEGORY" val="custom"/>
  <p:tag name="KSO_WM_TEMPLATE_INDEX" val="20184557"/>
  <p:tag name="KSO_WM_TEMPLATE_SUBCATEGORY" val="combine"/>
  <p:tag name="KSO_WM_TEMPLATE_THUMBS_INDEX" val="1、7、11、14、18、19、22"/>
</p:tagLst>
</file>

<file path=ppt/tags/tag7.xml><?xml version="1.0" encoding="utf-8"?>
<p:tagLst xmlns:p="http://schemas.openxmlformats.org/presentationml/2006/main">
  <p:tag name="KSO_WM_UNIT_TABLE_BEAUTIFY" val="smartTable{a25deaef-7a11-4de4-85a6-c5f387772aef}"/>
</p:tagLst>
</file>

<file path=ppt/tags/tag8.xml><?xml version="1.0" encoding="utf-8"?>
<p:tagLst xmlns:p="http://schemas.openxmlformats.org/presentationml/2006/main">
  <p:tag name="KSO_WM_DOC_GUID" val="{f5847b49-00ac-472d-97ec-7ce10a61f738}"/>
  <p:tag name="KSO_WPP_MARK_KEY" val="a58132c5-82ef-4d0c-8e9d-a1307dc5e077"/>
  <p:tag name="COMMONDATA" val="eyJoZGlkIjoiOGNhNGIyNzI3ZWE5MTllOWU4NzBkYTQxMGE4MDJmMTUifQ=="/>
</p:tagLst>
</file>

<file path=ppt/theme/theme1.xml><?xml version="1.0" encoding="utf-8"?>
<a:theme xmlns:a="http://schemas.openxmlformats.org/drawingml/2006/main" name="1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indent="-342900" eaLnBrk="0" hangingPunct="0">
          <a:lnSpc>
            <a:spcPct val="150000"/>
          </a:lnSpc>
          <a:spcBef>
            <a:spcPts val="600"/>
          </a:spcBef>
          <a:defRPr sz="1400" dirty="0">
            <a:solidFill>
              <a:schemeClr val="tx1">
                <a:lumMod val="65000"/>
                <a:lumOff val="3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  <a:txDef>
      <a:spPr/>
      <a:bodyPr/>
      <a:lstStyle>
        <a:defPPr marL="342900" indent="-342900" eaLnBrk="0" hangingPunct="0">
          <a:spcBef>
            <a:spcPct val="20000"/>
          </a:spcBef>
          <a:defRPr kern="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5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indent="-342900" eaLnBrk="0" hangingPunct="0">
          <a:lnSpc>
            <a:spcPct val="150000"/>
          </a:lnSpc>
          <a:spcBef>
            <a:spcPts val="600"/>
          </a:spcBef>
          <a:defRPr sz="1400" dirty="0">
            <a:solidFill>
              <a:schemeClr val="tx1">
                <a:lumMod val="65000"/>
                <a:lumOff val="3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  <a:txDef>
      <a:spPr/>
      <a:bodyPr/>
      <a:lstStyle>
        <a:defPPr marL="342900" indent="-342900" eaLnBrk="0" hangingPunct="0">
          <a:spcBef>
            <a:spcPct val="20000"/>
          </a:spcBef>
          <a:defRPr kern="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indent="-342900" eaLnBrk="0" hangingPunct="0">
          <a:lnSpc>
            <a:spcPct val="150000"/>
          </a:lnSpc>
          <a:spcBef>
            <a:spcPts val="600"/>
          </a:spcBef>
          <a:defRPr sz="1400" dirty="0">
            <a:solidFill>
              <a:schemeClr val="tx1">
                <a:lumMod val="65000"/>
                <a:lumOff val="3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  <a:txDef>
      <a:spPr/>
      <a:bodyPr/>
      <a:lstStyle>
        <a:defPPr marL="342900" indent="-342900" eaLnBrk="0" hangingPunct="0">
          <a:spcBef>
            <a:spcPct val="20000"/>
          </a:spcBef>
          <a:defRPr kern="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Office 主题​​">
  <a:themeElements>
    <a:clrScheme name="自定义 103">
      <a:dk1>
        <a:srgbClr val="2B4D8A"/>
      </a:dk1>
      <a:lt1>
        <a:srgbClr val="FFFFFF"/>
      </a:lt1>
      <a:dk2>
        <a:srgbClr val="8FAADC"/>
      </a:dk2>
      <a:lt2>
        <a:srgbClr val="FFFFFF"/>
      </a:lt2>
      <a:accent1>
        <a:srgbClr val="2F5597"/>
      </a:accent1>
      <a:accent2>
        <a:srgbClr val="5B9BD5"/>
      </a:accent2>
      <a:accent3>
        <a:srgbClr val="4472C4"/>
      </a:accent3>
      <a:accent4>
        <a:srgbClr val="000000"/>
      </a:accent4>
      <a:accent5>
        <a:srgbClr val="2F5597"/>
      </a:accent5>
      <a:accent6>
        <a:srgbClr val="FFFFFF"/>
      </a:accent6>
      <a:hlink>
        <a:srgbClr val="0563C1"/>
      </a:hlink>
      <a:folHlink>
        <a:srgbClr val="954F72"/>
      </a:folHlink>
    </a:clrScheme>
    <a:fontScheme name="自定义 7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noFill/>
        <a:ln w="15875" cap="flat" cmpd="sng" algn="ctr">
          <a:solidFill>
            <a:srgbClr val="D24132"/>
          </a:solidFill>
          <a:prstDash val="solid"/>
          <a:miter lim="800000"/>
          <a:tailEnd type="oval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Office 主题​​">
  <a:themeElements>
    <a:clrScheme name="自定义 103">
      <a:dk1>
        <a:srgbClr val="2B4D8A"/>
      </a:dk1>
      <a:lt1>
        <a:srgbClr val="FFFFFF"/>
      </a:lt1>
      <a:dk2>
        <a:srgbClr val="8FAADC"/>
      </a:dk2>
      <a:lt2>
        <a:srgbClr val="FFFFFF"/>
      </a:lt2>
      <a:accent1>
        <a:srgbClr val="2F5597"/>
      </a:accent1>
      <a:accent2>
        <a:srgbClr val="5B9BD5"/>
      </a:accent2>
      <a:accent3>
        <a:srgbClr val="4472C4"/>
      </a:accent3>
      <a:accent4>
        <a:srgbClr val="000000"/>
      </a:accent4>
      <a:accent5>
        <a:srgbClr val="2F5597"/>
      </a:accent5>
      <a:accent6>
        <a:srgbClr val="FFFFFF"/>
      </a:accent6>
      <a:hlink>
        <a:srgbClr val="0563C1"/>
      </a:hlink>
      <a:folHlink>
        <a:srgbClr val="954F72"/>
      </a:folHlink>
    </a:clrScheme>
    <a:fontScheme name="自定义 7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4472C4"/>
        </a:solidFill>
        <a:ln>
          <a:noFill/>
        </a:ln>
      </a:spPr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 w="15875" cap="flat" cmpd="sng" algn="ctr">
          <a:solidFill>
            <a:srgbClr val="D24132"/>
          </a:solidFill>
          <a:prstDash val="solid"/>
          <a:miter lim="800000"/>
          <a:tailEnd type="oval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6_Office 主题​​">
  <a:themeElements>
    <a:clrScheme name="自定义 103">
      <a:dk1>
        <a:srgbClr val="2B4D8A"/>
      </a:dk1>
      <a:lt1>
        <a:srgbClr val="FFFFFF"/>
      </a:lt1>
      <a:dk2>
        <a:srgbClr val="8FAADC"/>
      </a:dk2>
      <a:lt2>
        <a:srgbClr val="FFFFFF"/>
      </a:lt2>
      <a:accent1>
        <a:srgbClr val="2F5597"/>
      </a:accent1>
      <a:accent2>
        <a:srgbClr val="5B9BD5"/>
      </a:accent2>
      <a:accent3>
        <a:srgbClr val="4472C4"/>
      </a:accent3>
      <a:accent4>
        <a:srgbClr val="000000"/>
      </a:accent4>
      <a:accent5>
        <a:srgbClr val="2F5597"/>
      </a:accent5>
      <a:accent6>
        <a:srgbClr val="FFFFFF"/>
      </a:accent6>
      <a:hlink>
        <a:srgbClr val="0563C1"/>
      </a:hlink>
      <a:folHlink>
        <a:srgbClr val="954F72"/>
      </a:folHlink>
    </a:clrScheme>
    <a:fontScheme name="自定义 7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noFill/>
        <a:ln w="15875" cap="flat" cmpd="sng" algn="ctr">
          <a:solidFill>
            <a:srgbClr val="D24132"/>
          </a:solidFill>
          <a:prstDash val="solid"/>
          <a:miter lim="800000"/>
          <a:tailEnd type="oval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2_Office 主题​​">
  <a:themeElements>
    <a:clrScheme name="自定义 103">
      <a:dk1>
        <a:srgbClr val="2B4D8A"/>
      </a:dk1>
      <a:lt1>
        <a:srgbClr val="FFFFFF"/>
      </a:lt1>
      <a:dk2>
        <a:srgbClr val="8FAADC"/>
      </a:dk2>
      <a:lt2>
        <a:srgbClr val="FFFFFF"/>
      </a:lt2>
      <a:accent1>
        <a:srgbClr val="2F5597"/>
      </a:accent1>
      <a:accent2>
        <a:srgbClr val="5B9BD5"/>
      </a:accent2>
      <a:accent3>
        <a:srgbClr val="4472C4"/>
      </a:accent3>
      <a:accent4>
        <a:srgbClr val="000000"/>
      </a:accent4>
      <a:accent5>
        <a:srgbClr val="2F5597"/>
      </a:accent5>
      <a:accent6>
        <a:srgbClr val="FFFFFF"/>
      </a:accent6>
      <a:hlink>
        <a:srgbClr val="0563C1"/>
      </a:hlink>
      <a:folHlink>
        <a:srgbClr val="954F72"/>
      </a:folHlink>
    </a:clrScheme>
    <a:fontScheme name="自定义 7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4472C4"/>
        </a:solidFill>
        <a:ln>
          <a:noFill/>
        </a:ln>
      </a:spPr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 w="15875" cap="flat" cmpd="sng" algn="ctr">
          <a:solidFill>
            <a:srgbClr val="D24132"/>
          </a:solidFill>
          <a:prstDash val="solid"/>
          <a:miter lim="800000"/>
          <a:tailEnd type="oval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27_Office 主题​​">
  <a:themeElements>
    <a:clrScheme name="自定义 103">
      <a:dk1>
        <a:srgbClr val="2B4D8A"/>
      </a:dk1>
      <a:lt1>
        <a:srgbClr val="FFFFFF"/>
      </a:lt1>
      <a:dk2>
        <a:srgbClr val="8FAADC"/>
      </a:dk2>
      <a:lt2>
        <a:srgbClr val="FFFFFF"/>
      </a:lt2>
      <a:accent1>
        <a:srgbClr val="2F5597"/>
      </a:accent1>
      <a:accent2>
        <a:srgbClr val="5B9BD5"/>
      </a:accent2>
      <a:accent3>
        <a:srgbClr val="4472C4"/>
      </a:accent3>
      <a:accent4>
        <a:srgbClr val="000000"/>
      </a:accent4>
      <a:accent5>
        <a:srgbClr val="2F5597"/>
      </a:accent5>
      <a:accent6>
        <a:srgbClr val="FFFFFF"/>
      </a:accent6>
      <a:hlink>
        <a:srgbClr val="0563C1"/>
      </a:hlink>
      <a:folHlink>
        <a:srgbClr val="954F72"/>
      </a:folHlink>
    </a:clrScheme>
    <a:fontScheme name="自定义 7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noFill/>
        <a:ln w="15875" cap="flat" cmpd="sng" algn="ctr">
          <a:solidFill>
            <a:srgbClr val="D24132"/>
          </a:solidFill>
          <a:prstDash val="solid"/>
          <a:miter lim="800000"/>
          <a:tailEnd type="oval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4_Office 主题​​">
  <a:themeElements>
    <a:clrScheme name="自定义 7">
      <a:dk1>
        <a:srgbClr val="2B4D8A"/>
      </a:dk1>
      <a:lt1>
        <a:srgbClr val="FFFFFF"/>
      </a:lt1>
      <a:dk2>
        <a:srgbClr val="8FAADC"/>
      </a:dk2>
      <a:lt2>
        <a:srgbClr val="FFFFFF"/>
      </a:lt2>
      <a:accent1>
        <a:srgbClr val="7094D2"/>
      </a:accent1>
      <a:accent2>
        <a:srgbClr val="5B9BD5"/>
      </a:accent2>
      <a:accent3>
        <a:srgbClr val="4472C4"/>
      </a:accent3>
      <a:accent4>
        <a:srgbClr val="000000"/>
      </a:accent4>
      <a:accent5>
        <a:srgbClr val="2F5597"/>
      </a:accent5>
      <a:accent6>
        <a:srgbClr val="FFFFFF"/>
      </a:accent6>
      <a:hlink>
        <a:srgbClr val="0563C1"/>
      </a:hlink>
      <a:folHlink>
        <a:srgbClr val="954F72"/>
      </a:folHlink>
    </a:clrScheme>
    <a:fontScheme name="自定义 7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有光泽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noFill/>
        <a:ln w="15875" cap="flat" cmpd="sng" algn="ctr">
          <a:solidFill>
            <a:srgbClr val="D24132"/>
          </a:solidFill>
          <a:prstDash val="solid"/>
          <a:miter lim="800000"/>
          <a:tailEnd type="oval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0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tx2"/>
          </a:solidFill>
        </a:ln>
      </a:spPr>
      <a:bodyPr wrap="square" rtlCol="0" anchor="ctr">
        <a:spAutoFit/>
      </a:bodyPr>
      <a:lstStyle>
        <a:defPPr indent="-342900" algn="ctr" eaLnBrk="0" hangingPunct="0">
          <a:lnSpc>
            <a:spcPct val="150000"/>
          </a:lnSpc>
          <a:spcBef>
            <a:spcPts val="600"/>
          </a:spcBef>
          <a:defRPr sz="1400" dirty="0">
            <a:solidFill>
              <a:schemeClr val="tx1">
                <a:lumMod val="65000"/>
                <a:lumOff val="3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  <a:txDef>
      <a:spPr/>
      <a:bodyPr/>
      <a:lstStyle>
        <a:defPPr marL="342900" indent="-342900" eaLnBrk="0" hangingPunct="0">
          <a:spcBef>
            <a:spcPct val="20000"/>
          </a:spcBef>
          <a:defRPr kern="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1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 rtlCol="0" anchor="ctr">
        <a:spAutoFit/>
      </a:bodyPr>
      <a:lstStyle>
        <a:defPPr indent="-342900" algn="ctr" eaLnBrk="0" hangingPunct="0">
          <a:lnSpc>
            <a:spcPct val="150000"/>
          </a:lnSpc>
          <a:spcBef>
            <a:spcPts val="600"/>
          </a:spcBef>
          <a:defRPr sz="1400" dirty="0" smtClean="0">
            <a:solidFill>
              <a:schemeClr val="tx1">
                <a:lumMod val="65000"/>
                <a:lumOff val="3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  <a:txDef>
      <a:spPr/>
      <a:bodyPr/>
      <a:lstStyle>
        <a:defPPr marL="342900" indent="-342900" eaLnBrk="0" hangingPunct="0">
          <a:spcBef>
            <a:spcPct val="20000"/>
          </a:spcBef>
          <a:defRPr kern="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FFFFFF"/>
      </a:accent3>
      <a:accent4>
        <a:srgbClr val="000000"/>
      </a:accent4>
      <a:accent5>
        <a:srgbClr val="B3B3C4"/>
      </a:accent5>
      <a:accent6>
        <a:srgbClr val="3C7379"/>
      </a:accent6>
      <a:hlink>
        <a:srgbClr val="67AFBD"/>
      </a:hlink>
      <a:folHlink>
        <a:srgbClr val="C2A874"/>
      </a:folHlink>
    </a:clrScheme>
    <a:fontScheme name="2_Office 主题">
      <a:majorFont>
        <a:latin typeface="黑体"/>
        <a:ea typeface="宋体"/>
        <a:cs typeface=""/>
      </a:majorFont>
      <a:minorFont>
        <a:latin typeface="微软雅黑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宋体" panose="02010600030101010101" pitchFamily="2" charset="-122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宋体" panose="02010600030101010101" pitchFamily="2" charset="-122"/>
            <a:ea typeface="宋体" panose="02010600030101010101" pitchFamily="2" charset="-122"/>
          </a:defRPr>
        </a:defPPr>
      </a:lstStyle>
    </a:lnDef>
  </a:objectDefaults>
  <a:extraClrSchemeLst>
    <a:extraClrScheme>
      <a:clrScheme name="2_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2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indent="-342900" eaLnBrk="0" hangingPunct="0">
          <a:lnSpc>
            <a:spcPct val="150000"/>
          </a:lnSpc>
          <a:spcBef>
            <a:spcPts val="600"/>
          </a:spcBef>
          <a:defRPr sz="1400" dirty="0">
            <a:solidFill>
              <a:schemeClr val="tx1">
                <a:lumMod val="65000"/>
                <a:lumOff val="3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  <a:txDef>
      <a:spPr/>
      <a:bodyPr/>
      <a:lstStyle>
        <a:defPPr marL="342900" indent="-342900" eaLnBrk="0" hangingPunct="0">
          <a:spcBef>
            <a:spcPct val="20000"/>
          </a:spcBef>
          <a:defRPr kern="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indent="-342900" eaLnBrk="0" hangingPunct="0">
          <a:lnSpc>
            <a:spcPct val="150000"/>
          </a:lnSpc>
          <a:spcBef>
            <a:spcPts val="600"/>
          </a:spcBef>
          <a:defRPr sz="1400" dirty="0">
            <a:solidFill>
              <a:schemeClr val="tx1">
                <a:lumMod val="65000"/>
                <a:lumOff val="3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  <a:txDef>
      <a:spPr/>
      <a:bodyPr/>
      <a:lstStyle>
        <a:defPPr marL="342900" indent="-342900" eaLnBrk="0" hangingPunct="0">
          <a:spcBef>
            <a:spcPct val="20000"/>
          </a:spcBef>
          <a:defRPr kern="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indent="-342900" eaLnBrk="0" hangingPunct="0">
          <a:lnSpc>
            <a:spcPct val="150000"/>
          </a:lnSpc>
          <a:spcBef>
            <a:spcPts val="600"/>
          </a:spcBef>
          <a:defRPr sz="1400" dirty="0">
            <a:solidFill>
              <a:schemeClr val="tx1">
                <a:lumMod val="65000"/>
                <a:lumOff val="3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  <a:txDef>
      <a:spPr/>
      <a:bodyPr/>
      <a:lstStyle>
        <a:defPPr marL="342900" indent="-342900" eaLnBrk="0" hangingPunct="0">
          <a:spcBef>
            <a:spcPct val="20000"/>
          </a:spcBef>
          <a:defRPr kern="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indent="-342900" eaLnBrk="0" hangingPunct="0">
          <a:lnSpc>
            <a:spcPct val="150000"/>
          </a:lnSpc>
          <a:spcBef>
            <a:spcPts val="600"/>
          </a:spcBef>
          <a:defRPr sz="1400" dirty="0">
            <a:solidFill>
              <a:schemeClr val="tx1">
                <a:lumMod val="65000"/>
                <a:lumOff val="3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  <a:txDef>
      <a:spPr/>
      <a:bodyPr/>
      <a:lstStyle>
        <a:defPPr marL="342900" indent="-342900" eaLnBrk="0" hangingPunct="0">
          <a:spcBef>
            <a:spcPct val="20000"/>
          </a:spcBef>
          <a:defRPr kern="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5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indent="-342900" eaLnBrk="0" hangingPunct="0">
          <a:lnSpc>
            <a:spcPct val="150000"/>
          </a:lnSpc>
          <a:spcBef>
            <a:spcPts val="600"/>
          </a:spcBef>
          <a:defRPr sz="1400" dirty="0">
            <a:solidFill>
              <a:schemeClr val="tx1">
                <a:lumMod val="65000"/>
                <a:lumOff val="3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  <a:txDef>
      <a:spPr/>
      <a:bodyPr/>
      <a:lstStyle>
        <a:defPPr marL="342900" indent="-342900" eaLnBrk="0" hangingPunct="0">
          <a:spcBef>
            <a:spcPct val="20000"/>
          </a:spcBef>
          <a:defRPr kern="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主题">
  <a:themeElements>
    <a:clrScheme name="Office 主题 1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4276AA"/>
      </a:accent1>
      <a:accent2>
        <a:srgbClr val="1689A0"/>
      </a:accent2>
      <a:accent3>
        <a:srgbClr val="3FA692"/>
      </a:accent3>
      <a:accent4>
        <a:srgbClr val="5167A4"/>
      </a:accent4>
      <a:accent5>
        <a:srgbClr val="5E5CA2"/>
      </a:accent5>
      <a:accent6>
        <a:srgbClr val="768395"/>
      </a:accent6>
      <a:hlink>
        <a:srgbClr val="4276AA"/>
      </a:hlink>
      <a:folHlink>
        <a:srgbClr val="BFBFBF"/>
      </a:folHlink>
    </a:clrScheme>
    <a:fontScheme name="Office 主题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>
          <a:noFill/>
        </a:ln>
      </a:spPr>
      <a:bodyPr lIns="121920" tIns="60960" rIns="121920" bIns="60960"/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  <a:txDef>
      <a:spPr/>
      <a:bodyPr/>
      <a:lstStyle>
        <a:defPPr marL="342900" indent="-342900" eaLnBrk="0" hangingPunct="0">
          <a:spcBef>
            <a:spcPct val="20000"/>
          </a:spcBef>
          <a:defRPr kern="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indent="-342900" eaLnBrk="0" hangingPunct="0">
          <a:lnSpc>
            <a:spcPct val="150000"/>
          </a:lnSpc>
          <a:spcBef>
            <a:spcPts val="600"/>
          </a:spcBef>
          <a:defRPr sz="1400" dirty="0">
            <a:solidFill>
              <a:schemeClr val="tx1">
                <a:lumMod val="65000"/>
                <a:lumOff val="3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  <a:txDef>
      <a:spPr/>
      <a:bodyPr/>
      <a:lstStyle>
        <a:defPPr marL="342900" indent="-342900" eaLnBrk="0" hangingPunct="0">
          <a:spcBef>
            <a:spcPct val="20000"/>
          </a:spcBef>
          <a:defRPr kern="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indent="-342900" eaLnBrk="0" hangingPunct="0">
          <a:lnSpc>
            <a:spcPct val="150000"/>
          </a:lnSpc>
          <a:spcBef>
            <a:spcPts val="600"/>
          </a:spcBef>
          <a:defRPr sz="1400" dirty="0">
            <a:solidFill>
              <a:schemeClr val="tx1">
                <a:lumMod val="65000"/>
                <a:lumOff val="3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  <a:txDef>
      <a:spPr/>
      <a:bodyPr/>
      <a:lstStyle>
        <a:defPPr marL="342900" indent="-342900" eaLnBrk="0" hangingPunct="0">
          <a:spcBef>
            <a:spcPct val="20000"/>
          </a:spcBef>
          <a:defRPr kern="0" dirty="0">
            <a:latin typeface="黑体" panose="02010609060101010101" pitchFamily="49" charset="-122"/>
            <a:ea typeface="黑体" panose="02010609060101010101" pitchFamily="49" charset="-122"/>
          </a:defRPr>
        </a:defPPr>
      </a:lstStyle>
    </a:tx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928</Words>
  <Application>WPS 演示</Application>
  <PresentationFormat>宽屏</PresentationFormat>
  <Paragraphs>95</Paragraphs>
  <Slides>4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20</vt:i4>
      </vt:variant>
      <vt:variant>
        <vt:lpstr>幻灯片标题</vt:lpstr>
      </vt:variant>
      <vt:variant>
        <vt:i4>4</vt:i4>
      </vt:variant>
    </vt:vector>
  </HeadingPairs>
  <TitlesOfParts>
    <vt:vector size="48" baseType="lpstr">
      <vt:lpstr>Arial</vt:lpstr>
      <vt:lpstr>宋体</vt:lpstr>
      <vt:lpstr>Wingdings</vt:lpstr>
      <vt:lpstr>微软雅黑</vt:lpstr>
      <vt:lpstr>黑体</vt:lpstr>
      <vt:lpstr>楷体_GB2312</vt:lpstr>
      <vt:lpstr>Arial</vt:lpstr>
      <vt:lpstr>Times New Roman</vt:lpstr>
      <vt:lpstr>Arial Unicode MS</vt:lpstr>
      <vt:lpstr>Calibri</vt:lpstr>
      <vt:lpstr>Helvetica</vt:lpstr>
      <vt:lpstr>仿宋_GB2312</vt:lpstr>
      <vt:lpstr>仿宋</vt:lpstr>
      <vt:lpstr>华文琥珀</vt:lpstr>
      <vt:lpstr>等线</vt:lpstr>
      <vt:lpstr>等线</vt:lpstr>
      <vt:lpstr>Open Sans</vt:lpstr>
      <vt:lpstr>Segoe Print</vt:lpstr>
      <vt:lpstr>华文楷体</vt:lpstr>
      <vt:lpstr>Calibri</vt:lpstr>
      <vt:lpstr>华文中宋</vt:lpstr>
      <vt:lpstr>等线 Light</vt:lpstr>
      <vt:lpstr>Rage Italic</vt:lpstr>
      <vt:lpstr>新宋体</vt:lpstr>
      <vt:lpstr>1_Office 主题</vt:lpstr>
      <vt:lpstr>2_Office 主题</vt:lpstr>
      <vt:lpstr>Office 主题</vt:lpstr>
      <vt:lpstr>3_Office 主题</vt:lpstr>
      <vt:lpstr>5_Office 主题</vt:lpstr>
      <vt:lpstr>15_Office 主题</vt:lpstr>
      <vt:lpstr>6_Office 主题</vt:lpstr>
      <vt:lpstr>7_Office 主题</vt:lpstr>
      <vt:lpstr>8_Office 主题</vt:lpstr>
      <vt:lpstr>5_Office 主题</vt:lpstr>
      <vt:lpstr>9_Office 主题</vt:lpstr>
      <vt:lpstr>3_Office 主题​​</vt:lpstr>
      <vt:lpstr>2_Office 主题​​</vt:lpstr>
      <vt:lpstr>6_Office 主题​​</vt:lpstr>
      <vt:lpstr>12_Office 主题​​</vt:lpstr>
      <vt:lpstr>27_Office 主题​​</vt:lpstr>
      <vt:lpstr>4_Office 主题​​</vt:lpstr>
      <vt:lpstr>10_Office 主题</vt:lpstr>
      <vt:lpstr>11_Office 主题</vt:lpstr>
      <vt:lpstr>12_Office 主题</vt:lpstr>
      <vt:lpstr>目录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雷超兵</dc:creator>
  <cp:lastModifiedBy>fanhua</cp:lastModifiedBy>
  <cp:revision>1994</cp:revision>
  <cp:lastPrinted>2021-03-25T09:22:00Z</cp:lastPrinted>
  <dcterms:created xsi:type="dcterms:W3CDTF">2018-02-28T05:12:00Z</dcterms:created>
  <dcterms:modified xsi:type="dcterms:W3CDTF">2023-05-04T02:05:18Z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2052-11.1.0.14036</vt:lpwstr>
  </property>
  <property fmtid="{D5CDD505-2E9C-101B-9397-08002B2CF9AE}" pid="3" name="ICV">
    <vt:lpwstr>A5E668D1FB894F8291A0EB85AD946B8D_12</vt:lpwstr>
  </property>
</Properties>
</file>